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02171-ADBB-4B0C-B453-CFF99DB64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ZDF Gesamt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D68FB2-6E1F-470E-83DA-1036805C3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791102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8113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1720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817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010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276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1197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5478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70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- 2022-08-31 08:17:01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 https://t.co/xvqkHnOvH9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10/07/2022 14:06:26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2.5244 %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01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- 2022-10-06 11:56:27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Lauterbach will die Finanzierung von Homöopathie durch Krankenkassen kippen.
Fast 200 Länder weltweit: Ihr finanziert WAS?!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- 2022-09-07 16:55:20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einmal richtig engagiert https://t.co/oUbrbWhSK9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10/12/2022 08:06:23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90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- 2022-10-07 12:50:41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Wladimir Putin wird heute 70.
So ein Städtetrip wäre doch ein feines Geschenk. Irgendwo in den Niederlanden... Den Haag zum Beispiel.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5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- 2022-09-02 12:25:50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Prioritäten https://t.co/mkhyRApNh9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10/09/2022 14:06:21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70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@ZDFheute - 2022-11-11 10:55:41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Durchgesetzt von CDU und AfD: Kein Gendern mehr im Thüringer Landtag https://t.co/0MrvkY9VFg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028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- 2022-08-23 13:20:12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#Katar wurden mindestens 60 Arbeiter festgenommen, die gegen ausbleibende Lohnzahlungen protestiert hatten.
Seid ihr auch schon so im WM-Fieber?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09/30/2022 02:08:13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02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7732F2-7812-4F53-90DF-2669FA3336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08/01/2022 - 11/14/2022</a:t>
            </a:r>
          </a:p>
        </p:txBody>
      </p:sp>
    </p:spTree>
    <p:extLst>
      <p:ext uri="{BB962C8B-B14F-4D97-AF65-F5344CB8AC3E}">
        <p14:creationId xmlns:p14="http://schemas.microsoft.com/office/powerpoint/2010/main" val="126285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5B86E-868F-4C16-8A38-C888071D1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ZDF Gesamt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8F2AE-8AF4-4667-B2C4-2EEC0F7B7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81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80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8890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5193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6870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1741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2010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78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88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- 2022-10-20 15:06:59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nur 44 Tagen hatte Liz #Truss die kürzeste Amtszeit eines Premiers in der Geschichte des Vereinigten Königreiches.
Aber sie war eine der wenigen, die zwei Monarchen erlebte.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87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- 2022-08-31 12:43:05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Gefährten haben kein #9EuroTicket mehr. https://t.co/JT5mLoJ90e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10/07/2022 14:06:26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03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- 2022-09-13 11:59:38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18 russische Politiker fordern öffentlich den Rücktritt von Putin. 
Sahra Wagenknecht ist natürlich nicht dabei.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10/17/2022 02:06:56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- 2022-09-29 11:55:22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Kreml-Sprecher Peskow sagt, es sei „dumm und absurd“ zu vermuten, dass Russland hinter den Lecks stecke.
Andererseits ist alles, was Russland seit dem 24. Februar gemacht hat, dumm und absurd.
#NordStream2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11/12/2022 13:06:48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09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- 2022-09-23 11:45:28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#Lawrow kommt erst zu spät zum Uno-Sicherheitsrat und verlässt ihn dann direkt nach seiner Rede.
Das muss diese russische Dialogbereitschaft sein, die deutsche Intellektuelle nutzen wollen.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11/08/2022 13:07:20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673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60611-80F8-4752-8415-3EEFCD5B5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08/01/2022 - 11/14/2022</a:t>
            </a:r>
          </a:p>
        </p:txBody>
      </p:sp>
    </p:spTree>
    <p:extLst>
      <p:ext uri="{BB962C8B-B14F-4D97-AF65-F5344CB8AC3E}">
        <p14:creationId xmlns:p14="http://schemas.microsoft.com/office/powerpoint/2010/main" val="2924929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A7C2-AD75-459C-9979-9A07EC37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ZDF Gesamt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10C19C-4B84-426A-8E12-5702B9A66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949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9792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860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7653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173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225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7927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93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33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@zdfmagazin - 2022-10-07 23:23:16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„Made-in-Germany“-Sicherheitssoftware ViPNet, die uns vor russischen Hackerangriffen schützen soll, stammt eigentlich von einer KGB-Firma aus Russland. 
Als würde man seine Überwachungskameras von den Panzerknackern installieren lassen. #cyberclown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82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- 2022-09-12 11:35:25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#CDU will ein soziales Pflichtjahr für junge Menschen einführen.
Betrifft ja schließlich nicht die eigenen Wähler.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10/14/2022 20:06:53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01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- 2022-09-14 09:33:09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ist das leistungsstärkste Mikroskop der Welt https://t.co/H51xK94fW9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10/16/2022 20:08:03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5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- 2022-08-01 13:42:43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Klimaaktivistin Luisa Neubauer hält den Streckbetrieb von Atomkraftwerken für vertretbar.
Markus Söder will jetzt aus Trotz Windräder bauen.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09/14/2022 20:07:13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74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- 2022-10-05 13:07:35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Fast jedem dritten Deutschen fehlen Rücklagen für unerwartete Ausgaben.
Die Leute gönnen sich einfach zu viel Dekadentes – wie irgendwo wohnen.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436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D4470-8D42-47CC-9423-0EE8404FC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08/01/2022 - 11/14/2022</a:t>
            </a:r>
          </a:p>
        </p:txBody>
      </p:sp>
    </p:spTree>
    <p:extLst>
      <p:ext uri="{BB962C8B-B14F-4D97-AF65-F5344CB8AC3E}">
        <p14:creationId xmlns:p14="http://schemas.microsoft.com/office/powerpoint/2010/main" val="3197142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6B627-698A-4C94-8F0F-923E05600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ZDF Gesamt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23C90C-7EBB-43C2-B7F2-DBA56CF247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026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85703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597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670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813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6818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979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575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71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- 2022-11-08 13:18:52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katarische WM-Botschafter nennt #Homosexualität einen „geistigen Schaden”.
Bitte nicht kritisieren, das wäre laut Sigmar Gabriel arrogant.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274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- 2022-10-12 11:59:04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Lindner bremst Habecks Atomgesetz aus.
Für solch parteipolitische Spielchen lieben die Wähler die FDP, wie man letzten Sonntag sehen konnte.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02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- 2022-10-10 11:52:55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#Lindner: „Manche glauben, wir seien jetzt auch eine linke Partei.”
Dann hätteste halt nicht auf Sylt mit den Punks heiraten dürfen, Chrissi.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13:06:52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71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- 2022-08-31 11:18:39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#Wissing sagt, es dürfe nach dem #9EuroTicket keinen „Rückfall in die alten Tarifstrukturen“ geben.
Na, der wird in 13 Stunden aber staunen.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10/06/2022 02:08:16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563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76113-2262-444B-8817-FDB622737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08/01/2022 - 11/14/2022</a:t>
            </a:r>
          </a:p>
        </p:txBody>
      </p:sp>
    </p:spTree>
    <p:extLst>
      <p:ext uri="{BB962C8B-B14F-4D97-AF65-F5344CB8AC3E}">
        <p14:creationId xmlns:p14="http://schemas.microsoft.com/office/powerpoint/2010/main" val="851463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07FA2-F6A5-4CDA-8C88-9D2166807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| ZDF Gesamt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D67A90-2196-43BB-B7B4-B9EBA0A420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5340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75143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15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062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4090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966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30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47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88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- 2022-08-16 13:54:09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Laut Experten könnte der Staat durch eine Übergewinnsteuer für die Öl-, Gas- und Strombranche bis zu 100 Milliarden Euro einnehmen. 
Der Nachteil liegt aber klar auf der Hand: Niemand müsste frieren.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09/25/2022 20:07:26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- 2022-09-01 11:38:27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Wissing will, dass der #9EuroTicket-Nachfolger einfach zu erwerben, „neu“ und „modern“ sein soll.
Uns hätte ja schon gereicht, wenn es auch nur 9 Euro kosten würde.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10/07/2022 20:06:43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4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- 2022-08-02 11:42:35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40 Prozent aller Ausbildungsstellen waren kurz vor Beginn des Ausbildungsjahres noch unbesetzt.
Politik- und Wirtschaftsexperten: Was haben die jungen Leute bloß gegen eine 42-Stunden-Woche und arbeiten bis 70?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09/14/2022 20:07:13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0.4986 %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74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@heuteshow - 2022-10-19 11:43:07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Künftige #Cannabis-Läden sollen wohl einen Mindestabstand zu Schulen, Kinder- und Jugendeinrichtungen einhalten.
Also genau wie die Digitalisierung.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11/14/2022 07:07:13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025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230FC-3385-49B2-A066-073330C440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08/01/2022 - 11/14/2022</a:t>
            </a:r>
          </a:p>
        </p:txBody>
      </p:sp>
    </p:spTree>
    <p:extLst>
      <p:ext uri="{BB962C8B-B14F-4D97-AF65-F5344CB8AC3E}">
        <p14:creationId xmlns:p14="http://schemas.microsoft.com/office/powerpoint/2010/main" val="3750346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435</Words>
  <Application>Microsoft Office PowerPoint</Application>
  <PresentationFormat>On-screen Show (4:3)</PresentationFormat>
  <Paragraphs>220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Tweets Table | ZDF Gesamt - 1 of 5</vt:lpstr>
      <vt:lpstr>Twitter Own Tweets Table | ZDF Gesamt - 2 of 5</vt:lpstr>
      <vt:lpstr>Twitter Own Tweets Table | ZDF Gesamt - 3 of 5</vt:lpstr>
      <vt:lpstr>Twitter Own Tweets Table | ZDF Gesamt - 4 of 5</vt:lpstr>
      <vt:lpstr>Twitter Own Tweets Table | ZDF Gesamt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Table | ZDF Gesamt - 1 of 5</dc:title>
  <dc:creator>Administrator</dc:creator>
  <cp:lastModifiedBy>Administrator</cp:lastModifiedBy>
  <cp:revision>1</cp:revision>
  <dcterms:created xsi:type="dcterms:W3CDTF">2022-11-14T13:56:47Z</dcterms:created>
  <dcterms:modified xsi:type="dcterms:W3CDTF">2022-11-14T13:58:02Z</dcterms:modified>
</cp:coreProperties>
</file>