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zdfroyal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Sheet1!$A$2:$A$200</c:f>
              <c:strCache>
                <c:ptCount val="199"/>
                <c:pt idx="0">
                  <c:v>01.04.2022</c:v>
                </c:pt>
                <c:pt idx="1">
                  <c:v>02.04.2022</c:v>
                </c:pt>
                <c:pt idx="2">
                  <c:v>03.04.2022</c:v>
                </c:pt>
                <c:pt idx="3">
                  <c:v>04.04.2022</c:v>
                </c:pt>
                <c:pt idx="4">
                  <c:v>05.04.2022</c:v>
                </c:pt>
                <c:pt idx="5">
                  <c:v>06.04.2022</c:v>
                </c:pt>
                <c:pt idx="6">
                  <c:v>07.04.2022</c:v>
                </c:pt>
                <c:pt idx="7">
                  <c:v>08.04.2022</c:v>
                </c:pt>
                <c:pt idx="8">
                  <c:v>09.04.2022</c:v>
                </c:pt>
                <c:pt idx="9">
                  <c:v>10.04.2022</c:v>
                </c:pt>
                <c:pt idx="10">
                  <c:v>11.04.2022</c:v>
                </c:pt>
                <c:pt idx="11">
                  <c:v>12.04.2022</c:v>
                </c:pt>
                <c:pt idx="12">
                  <c:v>13.04.2022</c:v>
                </c:pt>
                <c:pt idx="13">
                  <c:v>14.04.2022</c:v>
                </c:pt>
                <c:pt idx="14">
                  <c:v>15.04.2022</c:v>
                </c:pt>
                <c:pt idx="15">
                  <c:v>16.04.2022</c:v>
                </c:pt>
                <c:pt idx="16">
                  <c:v>17.04.2022</c:v>
                </c:pt>
                <c:pt idx="17">
                  <c:v>18.04.2022</c:v>
                </c:pt>
                <c:pt idx="18">
                  <c:v>19.04.2022</c:v>
                </c:pt>
                <c:pt idx="19">
                  <c:v>20.04.2022</c:v>
                </c:pt>
                <c:pt idx="20">
                  <c:v>21.04.2022</c:v>
                </c:pt>
                <c:pt idx="21">
                  <c:v>22.04.2022</c:v>
                </c:pt>
                <c:pt idx="22">
                  <c:v>23.04.2022</c:v>
                </c:pt>
                <c:pt idx="23">
                  <c:v>24.04.2022</c:v>
                </c:pt>
                <c:pt idx="24">
                  <c:v>25.04.2022</c:v>
                </c:pt>
                <c:pt idx="25">
                  <c:v>26.04.2022</c:v>
                </c:pt>
                <c:pt idx="26">
                  <c:v>27.04.2022</c:v>
                </c:pt>
                <c:pt idx="27">
                  <c:v>28.04.2022</c:v>
                </c:pt>
                <c:pt idx="28">
                  <c:v>29.04.2022</c:v>
                </c:pt>
                <c:pt idx="29">
                  <c:v>30.04.2022</c:v>
                </c:pt>
                <c:pt idx="30">
                  <c:v>01.05.2022</c:v>
                </c:pt>
                <c:pt idx="31">
                  <c:v>02.05.2022</c:v>
                </c:pt>
                <c:pt idx="32">
                  <c:v>03.05.2022</c:v>
                </c:pt>
                <c:pt idx="33">
                  <c:v>04.05.2022</c:v>
                </c:pt>
                <c:pt idx="34">
                  <c:v>05.05.2022</c:v>
                </c:pt>
                <c:pt idx="35">
                  <c:v>06.05.2022</c:v>
                </c:pt>
                <c:pt idx="36">
                  <c:v>07.05.2022</c:v>
                </c:pt>
                <c:pt idx="37">
                  <c:v>08.05.2022</c:v>
                </c:pt>
                <c:pt idx="38">
                  <c:v>09.05.2022</c:v>
                </c:pt>
                <c:pt idx="39">
                  <c:v>10.05.2022</c:v>
                </c:pt>
                <c:pt idx="40">
                  <c:v>11.05.2022</c:v>
                </c:pt>
                <c:pt idx="41">
                  <c:v>12.05.2022</c:v>
                </c:pt>
                <c:pt idx="42">
                  <c:v>13.05.2022</c:v>
                </c:pt>
                <c:pt idx="43">
                  <c:v>14.05.2022</c:v>
                </c:pt>
                <c:pt idx="44">
                  <c:v>15.05.2022</c:v>
                </c:pt>
                <c:pt idx="45">
                  <c:v>16.05.2022</c:v>
                </c:pt>
                <c:pt idx="46">
                  <c:v>17.05.2022</c:v>
                </c:pt>
                <c:pt idx="47">
                  <c:v>18.05.2022</c:v>
                </c:pt>
                <c:pt idx="48">
                  <c:v>19.05.2022</c:v>
                </c:pt>
                <c:pt idx="49">
                  <c:v>20.05.2022</c:v>
                </c:pt>
                <c:pt idx="50">
                  <c:v>21.05.2022</c:v>
                </c:pt>
                <c:pt idx="51">
                  <c:v>22.05.2022</c:v>
                </c:pt>
                <c:pt idx="52">
                  <c:v>23.05.2022</c:v>
                </c:pt>
                <c:pt idx="53">
                  <c:v>24.05.2022</c:v>
                </c:pt>
                <c:pt idx="54">
                  <c:v>25.05.2022</c:v>
                </c:pt>
                <c:pt idx="55">
                  <c:v>26.05.2022</c:v>
                </c:pt>
                <c:pt idx="56">
                  <c:v>27.05.2022</c:v>
                </c:pt>
                <c:pt idx="57">
                  <c:v>28.05.2022</c:v>
                </c:pt>
                <c:pt idx="58">
                  <c:v>29.05.2022</c:v>
                </c:pt>
                <c:pt idx="59">
                  <c:v>30.05.2022</c:v>
                </c:pt>
                <c:pt idx="60">
                  <c:v>31.05.2022</c:v>
                </c:pt>
                <c:pt idx="61">
                  <c:v>01.06.2022</c:v>
                </c:pt>
                <c:pt idx="62">
                  <c:v>02.06.2022</c:v>
                </c:pt>
                <c:pt idx="63">
                  <c:v>03.06.2022</c:v>
                </c:pt>
                <c:pt idx="64">
                  <c:v>04.06.2022</c:v>
                </c:pt>
                <c:pt idx="65">
                  <c:v>05.06.2022</c:v>
                </c:pt>
                <c:pt idx="66">
                  <c:v>06.06.2022</c:v>
                </c:pt>
                <c:pt idx="67">
                  <c:v>07.06.2022</c:v>
                </c:pt>
                <c:pt idx="68">
                  <c:v>08.06.2022</c:v>
                </c:pt>
                <c:pt idx="69">
                  <c:v>09.06.2022</c:v>
                </c:pt>
                <c:pt idx="70">
                  <c:v>10.06.2022</c:v>
                </c:pt>
                <c:pt idx="71">
                  <c:v>11.06.2022</c:v>
                </c:pt>
                <c:pt idx="72">
                  <c:v>12.06.2022</c:v>
                </c:pt>
                <c:pt idx="73">
                  <c:v>13.06.2022</c:v>
                </c:pt>
                <c:pt idx="74">
                  <c:v>14.06.2022</c:v>
                </c:pt>
                <c:pt idx="75">
                  <c:v>15.06.2022</c:v>
                </c:pt>
                <c:pt idx="76">
                  <c:v>16.06.2022</c:v>
                </c:pt>
                <c:pt idx="77">
                  <c:v>17.06.2022</c:v>
                </c:pt>
                <c:pt idx="78">
                  <c:v>18.06.2022</c:v>
                </c:pt>
                <c:pt idx="79">
                  <c:v>19.06.2022</c:v>
                </c:pt>
                <c:pt idx="80">
                  <c:v>20.06.2022</c:v>
                </c:pt>
                <c:pt idx="81">
                  <c:v>21.06.2022</c:v>
                </c:pt>
                <c:pt idx="82">
                  <c:v>22.06.2022</c:v>
                </c:pt>
                <c:pt idx="83">
                  <c:v>23.06.2022</c:v>
                </c:pt>
                <c:pt idx="84">
                  <c:v>24.06.2022</c:v>
                </c:pt>
                <c:pt idx="85">
                  <c:v>25.06.2022</c:v>
                </c:pt>
                <c:pt idx="86">
                  <c:v>26.06.2022</c:v>
                </c:pt>
                <c:pt idx="87">
                  <c:v>27.06.2022</c:v>
                </c:pt>
                <c:pt idx="88">
                  <c:v>28.06.2022</c:v>
                </c:pt>
                <c:pt idx="89">
                  <c:v>29.06.2022</c:v>
                </c:pt>
                <c:pt idx="90">
                  <c:v>30.06.2022</c:v>
                </c:pt>
                <c:pt idx="91">
                  <c:v>01.07.2022</c:v>
                </c:pt>
                <c:pt idx="92">
                  <c:v>02.07.2022</c:v>
                </c:pt>
                <c:pt idx="93">
                  <c:v>03.07.2022</c:v>
                </c:pt>
                <c:pt idx="94">
                  <c:v>04.07.2022</c:v>
                </c:pt>
                <c:pt idx="95">
                  <c:v>05.07.2022</c:v>
                </c:pt>
                <c:pt idx="96">
                  <c:v>06.07.2022</c:v>
                </c:pt>
                <c:pt idx="97">
                  <c:v>07.07.2022</c:v>
                </c:pt>
                <c:pt idx="98">
                  <c:v>08.07.2022</c:v>
                </c:pt>
                <c:pt idx="99">
                  <c:v>09.07.2022</c:v>
                </c:pt>
                <c:pt idx="100">
                  <c:v>10.07.2022</c:v>
                </c:pt>
                <c:pt idx="101">
                  <c:v>11.07.2022</c:v>
                </c:pt>
                <c:pt idx="102">
                  <c:v>12.07.2022</c:v>
                </c:pt>
                <c:pt idx="103">
                  <c:v>13.07.2022</c:v>
                </c:pt>
                <c:pt idx="104">
                  <c:v>14.07.2022</c:v>
                </c:pt>
                <c:pt idx="105">
                  <c:v>15.07.2022</c:v>
                </c:pt>
                <c:pt idx="106">
                  <c:v>16.07.2022</c:v>
                </c:pt>
                <c:pt idx="107">
                  <c:v>17.07.2022</c:v>
                </c:pt>
                <c:pt idx="108">
                  <c:v>18.07.2022</c:v>
                </c:pt>
                <c:pt idx="109">
                  <c:v>19.07.2022</c:v>
                </c:pt>
                <c:pt idx="110">
                  <c:v>20.07.2022</c:v>
                </c:pt>
                <c:pt idx="111">
                  <c:v>21.07.2022</c:v>
                </c:pt>
                <c:pt idx="112">
                  <c:v>22.07.2022</c:v>
                </c:pt>
                <c:pt idx="113">
                  <c:v>23.07.2022</c:v>
                </c:pt>
                <c:pt idx="114">
                  <c:v>24.07.2022</c:v>
                </c:pt>
                <c:pt idx="115">
                  <c:v>25.07.2022</c:v>
                </c:pt>
                <c:pt idx="116">
                  <c:v>26.07.2022</c:v>
                </c:pt>
                <c:pt idx="117">
                  <c:v>27.07.2022</c:v>
                </c:pt>
                <c:pt idx="118">
                  <c:v>28.07.2022</c:v>
                </c:pt>
                <c:pt idx="119">
                  <c:v>29.07.2022</c:v>
                </c:pt>
                <c:pt idx="120">
                  <c:v>30.07.2022</c:v>
                </c:pt>
                <c:pt idx="121">
                  <c:v>31.07.2022</c:v>
                </c:pt>
                <c:pt idx="122">
                  <c:v>01.08.2022</c:v>
                </c:pt>
                <c:pt idx="123">
                  <c:v>02.08.2022</c:v>
                </c:pt>
                <c:pt idx="124">
                  <c:v>03.08.2022</c:v>
                </c:pt>
                <c:pt idx="125">
                  <c:v>04.08.2022</c:v>
                </c:pt>
                <c:pt idx="126">
                  <c:v>05.08.2022</c:v>
                </c:pt>
                <c:pt idx="127">
                  <c:v>06.08.2022</c:v>
                </c:pt>
                <c:pt idx="128">
                  <c:v>07.08.2022</c:v>
                </c:pt>
                <c:pt idx="129">
                  <c:v>08.08.2022</c:v>
                </c:pt>
                <c:pt idx="130">
                  <c:v>09.08.2022</c:v>
                </c:pt>
                <c:pt idx="131">
                  <c:v>10.08.2022</c:v>
                </c:pt>
                <c:pt idx="132">
                  <c:v>11.08.2022</c:v>
                </c:pt>
                <c:pt idx="133">
                  <c:v>12.08.2022</c:v>
                </c:pt>
                <c:pt idx="134">
                  <c:v>13.08.2022</c:v>
                </c:pt>
                <c:pt idx="135">
                  <c:v>14.08.2022</c:v>
                </c:pt>
                <c:pt idx="136">
                  <c:v>15.08.2022</c:v>
                </c:pt>
                <c:pt idx="137">
                  <c:v>16.08.2022</c:v>
                </c:pt>
                <c:pt idx="138">
                  <c:v>17.08.2022</c:v>
                </c:pt>
                <c:pt idx="139">
                  <c:v>18.08.2022</c:v>
                </c:pt>
                <c:pt idx="140">
                  <c:v>19.08.2022</c:v>
                </c:pt>
                <c:pt idx="141">
                  <c:v>20.08.2022</c:v>
                </c:pt>
                <c:pt idx="142">
                  <c:v>21.08.2022</c:v>
                </c:pt>
                <c:pt idx="143">
                  <c:v>22.08.2022</c:v>
                </c:pt>
                <c:pt idx="144">
                  <c:v>23.08.2022</c:v>
                </c:pt>
                <c:pt idx="145">
                  <c:v>24.08.2022</c:v>
                </c:pt>
                <c:pt idx="146">
                  <c:v>25.08.2022</c:v>
                </c:pt>
                <c:pt idx="147">
                  <c:v>26.08.2022</c:v>
                </c:pt>
                <c:pt idx="148">
                  <c:v>27.08.2022</c:v>
                </c:pt>
                <c:pt idx="149">
                  <c:v>28.08.2022</c:v>
                </c:pt>
                <c:pt idx="150">
                  <c:v>29.08.2022</c:v>
                </c:pt>
                <c:pt idx="151">
                  <c:v>30.08.2022</c:v>
                </c:pt>
                <c:pt idx="152">
                  <c:v>31.08.2022</c:v>
                </c:pt>
                <c:pt idx="153">
                  <c:v>01.09.2022</c:v>
                </c:pt>
                <c:pt idx="154">
                  <c:v>02.09.2022</c:v>
                </c:pt>
                <c:pt idx="155">
                  <c:v>03.09.2022</c:v>
                </c:pt>
                <c:pt idx="156">
                  <c:v>04.09.2022</c:v>
                </c:pt>
                <c:pt idx="157">
                  <c:v>05.09.2022</c:v>
                </c:pt>
                <c:pt idx="158">
                  <c:v>06.09.2022</c:v>
                </c:pt>
                <c:pt idx="159">
                  <c:v>07.09.2022</c:v>
                </c:pt>
                <c:pt idx="160">
                  <c:v>08.09.2022</c:v>
                </c:pt>
                <c:pt idx="161">
                  <c:v>09.09.2022</c:v>
                </c:pt>
                <c:pt idx="162">
                  <c:v>10.09.2022</c:v>
                </c:pt>
                <c:pt idx="163">
                  <c:v>11.09.2022</c:v>
                </c:pt>
                <c:pt idx="164">
                  <c:v>12.09.2022</c:v>
                </c:pt>
                <c:pt idx="165">
                  <c:v>13.09.2022</c:v>
                </c:pt>
                <c:pt idx="166">
                  <c:v>14.09.2022</c:v>
                </c:pt>
                <c:pt idx="167">
                  <c:v>15.09.2022</c:v>
                </c:pt>
                <c:pt idx="168">
                  <c:v>16.09.2022</c:v>
                </c:pt>
                <c:pt idx="169">
                  <c:v>17.09.2022</c:v>
                </c:pt>
                <c:pt idx="170">
                  <c:v>18.09.2022</c:v>
                </c:pt>
                <c:pt idx="171">
                  <c:v>19.09.2022</c:v>
                </c:pt>
                <c:pt idx="172">
                  <c:v>20.09.2022</c:v>
                </c:pt>
                <c:pt idx="173">
                  <c:v>21.09.2022</c:v>
                </c:pt>
                <c:pt idx="174">
                  <c:v>22.09.2022</c:v>
                </c:pt>
                <c:pt idx="175">
                  <c:v>23.09.2022</c:v>
                </c:pt>
                <c:pt idx="176">
                  <c:v>24.09.2022</c:v>
                </c:pt>
                <c:pt idx="177">
                  <c:v>25.09.2022</c:v>
                </c:pt>
                <c:pt idx="178">
                  <c:v>26.09.2022</c:v>
                </c:pt>
                <c:pt idx="179">
                  <c:v>27.09.2022</c:v>
                </c:pt>
                <c:pt idx="180">
                  <c:v>28.09.2022</c:v>
                </c:pt>
                <c:pt idx="181">
                  <c:v>29.09.2022</c:v>
                </c:pt>
                <c:pt idx="182">
                  <c:v>30.09.2022</c:v>
                </c:pt>
                <c:pt idx="183">
                  <c:v>01.10.2022</c:v>
                </c:pt>
                <c:pt idx="184">
                  <c:v>02.10.2022</c:v>
                </c:pt>
                <c:pt idx="185">
                  <c:v>03.10.2022</c:v>
                </c:pt>
                <c:pt idx="186">
                  <c:v>04.10.2022</c:v>
                </c:pt>
                <c:pt idx="187">
                  <c:v>05.10.2022</c:v>
                </c:pt>
                <c:pt idx="188">
                  <c:v>06.10.2022</c:v>
                </c:pt>
                <c:pt idx="189">
                  <c:v>07.10.2022</c:v>
                </c:pt>
                <c:pt idx="190">
                  <c:v>08.10.2022</c:v>
                </c:pt>
                <c:pt idx="191">
                  <c:v>09.10.2022</c:v>
                </c:pt>
                <c:pt idx="192">
                  <c:v>10.10.2022</c:v>
                </c:pt>
                <c:pt idx="193">
                  <c:v>11.10.2022</c:v>
                </c:pt>
                <c:pt idx="194">
                  <c:v>12.10.2022</c:v>
                </c:pt>
                <c:pt idx="195">
                  <c:v>13.10.2022</c:v>
                </c:pt>
                <c:pt idx="196">
                  <c:v>14.10.2022</c:v>
                </c:pt>
                <c:pt idx="197">
                  <c:v>15.10.2022</c:v>
                </c:pt>
                <c:pt idx="198">
                  <c:v>16.10.2022</c:v>
                </c:pt>
              </c:strCache>
            </c:strRef>
          </c:cat>
          <c:val>
            <c:numRef>
              <c:f>Sheet1!$B$2:$B$200</c:f>
              <c:numCache>
                <c:formatCode>General</c:formatCode>
                <c:ptCount val="199"/>
                <c:pt idx="0">
                  <c:v>7423</c:v>
                </c:pt>
                <c:pt idx="1">
                  <c:v>3708</c:v>
                </c:pt>
                <c:pt idx="2">
                  <c:v>4478</c:v>
                </c:pt>
                <c:pt idx="3">
                  <c:v>4434</c:v>
                </c:pt>
                <c:pt idx="4">
                  <c:v>4307</c:v>
                </c:pt>
                <c:pt idx="5">
                  <c:v>3989</c:v>
                </c:pt>
                <c:pt idx="6">
                  <c:v>4291</c:v>
                </c:pt>
                <c:pt idx="7">
                  <c:v>1390</c:v>
                </c:pt>
                <c:pt idx="8">
                  <c:v>599</c:v>
                </c:pt>
                <c:pt idx="9">
                  <c:v>1539</c:v>
                </c:pt>
                <c:pt idx="10">
                  <c:v>760</c:v>
                </c:pt>
                <c:pt idx="11">
                  <c:v>2038</c:v>
                </c:pt>
                <c:pt idx="12">
                  <c:v>1006</c:v>
                </c:pt>
                <c:pt idx="13">
                  <c:v>797</c:v>
                </c:pt>
                <c:pt idx="14">
                  <c:v>838</c:v>
                </c:pt>
                <c:pt idx="15">
                  <c:v>1191</c:v>
                </c:pt>
                <c:pt idx="16">
                  <c:v>1604</c:v>
                </c:pt>
                <c:pt idx="17">
                  <c:v>3672</c:v>
                </c:pt>
                <c:pt idx="18">
                  <c:v>3439</c:v>
                </c:pt>
                <c:pt idx="19">
                  <c:v>717</c:v>
                </c:pt>
                <c:pt idx="20">
                  <c:v>1753</c:v>
                </c:pt>
                <c:pt idx="21">
                  <c:v>2831</c:v>
                </c:pt>
                <c:pt idx="22">
                  <c:v>3250</c:v>
                </c:pt>
                <c:pt idx="23">
                  <c:v>940</c:v>
                </c:pt>
                <c:pt idx="24">
                  <c:v>956</c:v>
                </c:pt>
                <c:pt idx="25">
                  <c:v>1095</c:v>
                </c:pt>
                <c:pt idx="26">
                  <c:v>1134</c:v>
                </c:pt>
                <c:pt idx="27">
                  <c:v>2693</c:v>
                </c:pt>
                <c:pt idx="28">
                  <c:v>1648</c:v>
                </c:pt>
                <c:pt idx="29">
                  <c:v>1424</c:v>
                </c:pt>
                <c:pt idx="30">
                  <c:v>1648</c:v>
                </c:pt>
                <c:pt idx="31">
                  <c:v>2556</c:v>
                </c:pt>
                <c:pt idx="32">
                  <c:v>2528</c:v>
                </c:pt>
                <c:pt idx="33">
                  <c:v>1933</c:v>
                </c:pt>
                <c:pt idx="34">
                  <c:v>1343</c:v>
                </c:pt>
                <c:pt idx="35">
                  <c:v>4003</c:v>
                </c:pt>
                <c:pt idx="36">
                  <c:v>4039</c:v>
                </c:pt>
                <c:pt idx="37">
                  <c:v>4165</c:v>
                </c:pt>
                <c:pt idx="38">
                  <c:v>2487</c:v>
                </c:pt>
                <c:pt idx="39">
                  <c:v>1155</c:v>
                </c:pt>
                <c:pt idx="40">
                  <c:v>964</c:v>
                </c:pt>
                <c:pt idx="41">
                  <c:v>3402</c:v>
                </c:pt>
                <c:pt idx="42">
                  <c:v>2027</c:v>
                </c:pt>
                <c:pt idx="43">
                  <c:v>2258</c:v>
                </c:pt>
                <c:pt idx="44">
                  <c:v>4090</c:v>
                </c:pt>
                <c:pt idx="45">
                  <c:v>2474</c:v>
                </c:pt>
                <c:pt idx="46">
                  <c:v>2726</c:v>
                </c:pt>
                <c:pt idx="47">
                  <c:v>912</c:v>
                </c:pt>
                <c:pt idx="48">
                  <c:v>1763</c:v>
                </c:pt>
                <c:pt idx="49">
                  <c:v>3815</c:v>
                </c:pt>
                <c:pt idx="50">
                  <c:v>2681</c:v>
                </c:pt>
                <c:pt idx="51">
                  <c:v>1794</c:v>
                </c:pt>
                <c:pt idx="52">
                  <c:v>1675</c:v>
                </c:pt>
                <c:pt idx="53">
                  <c:v>1200</c:v>
                </c:pt>
                <c:pt idx="54">
                  <c:v>2398</c:v>
                </c:pt>
                <c:pt idx="55">
                  <c:v>1972</c:v>
                </c:pt>
                <c:pt idx="56">
                  <c:v>3499</c:v>
                </c:pt>
                <c:pt idx="57">
                  <c:v>1885</c:v>
                </c:pt>
                <c:pt idx="58">
                  <c:v>1189</c:v>
                </c:pt>
                <c:pt idx="59">
                  <c:v>1637</c:v>
                </c:pt>
                <c:pt idx="60">
                  <c:v>1136</c:v>
                </c:pt>
                <c:pt idx="61">
                  <c:v>5775</c:v>
                </c:pt>
                <c:pt idx="62">
                  <c:v>4180</c:v>
                </c:pt>
                <c:pt idx="63">
                  <c:v>12302</c:v>
                </c:pt>
                <c:pt idx="64">
                  <c:v>7259</c:v>
                </c:pt>
                <c:pt idx="65">
                  <c:v>6248</c:v>
                </c:pt>
                <c:pt idx="66">
                  <c:v>7717</c:v>
                </c:pt>
                <c:pt idx="67">
                  <c:v>7796</c:v>
                </c:pt>
                <c:pt idx="68">
                  <c:v>5135</c:v>
                </c:pt>
                <c:pt idx="69">
                  <c:v>6523</c:v>
                </c:pt>
                <c:pt idx="70">
                  <c:v>7261</c:v>
                </c:pt>
                <c:pt idx="71">
                  <c:v>3948</c:v>
                </c:pt>
                <c:pt idx="72">
                  <c:v>5776</c:v>
                </c:pt>
                <c:pt idx="73">
                  <c:v>5994</c:v>
                </c:pt>
                <c:pt idx="74">
                  <c:v>7895</c:v>
                </c:pt>
                <c:pt idx="75">
                  <c:v>6890</c:v>
                </c:pt>
                <c:pt idx="76">
                  <c:v>14052</c:v>
                </c:pt>
                <c:pt idx="77">
                  <c:v>6478</c:v>
                </c:pt>
                <c:pt idx="78">
                  <c:v>5346</c:v>
                </c:pt>
                <c:pt idx="79">
                  <c:v>7098</c:v>
                </c:pt>
                <c:pt idx="80">
                  <c:v>4127</c:v>
                </c:pt>
                <c:pt idx="81">
                  <c:v>8738</c:v>
                </c:pt>
                <c:pt idx="82">
                  <c:v>4417</c:v>
                </c:pt>
                <c:pt idx="83">
                  <c:v>4891</c:v>
                </c:pt>
                <c:pt idx="84">
                  <c:v>4112</c:v>
                </c:pt>
                <c:pt idx="85">
                  <c:v>5197</c:v>
                </c:pt>
                <c:pt idx="86">
                  <c:v>5993</c:v>
                </c:pt>
                <c:pt idx="87">
                  <c:v>5880</c:v>
                </c:pt>
                <c:pt idx="88">
                  <c:v>5578</c:v>
                </c:pt>
                <c:pt idx="89">
                  <c:v>8709</c:v>
                </c:pt>
                <c:pt idx="90">
                  <c:v>5992</c:v>
                </c:pt>
                <c:pt idx="91">
                  <c:v>6078</c:v>
                </c:pt>
                <c:pt idx="92">
                  <c:v>6452</c:v>
                </c:pt>
                <c:pt idx="93">
                  <c:v>6272</c:v>
                </c:pt>
                <c:pt idx="94">
                  <c:v>5454</c:v>
                </c:pt>
                <c:pt idx="95">
                  <c:v>5861</c:v>
                </c:pt>
                <c:pt idx="96">
                  <c:v>7761</c:v>
                </c:pt>
                <c:pt idx="97">
                  <c:v>7322</c:v>
                </c:pt>
                <c:pt idx="98">
                  <c:v>9101</c:v>
                </c:pt>
                <c:pt idx="99">
                  <c:v>6422</c:v>
                </c:pt>
                <c:pt idx="100">
                  <c:v>4859</c:v>
                </c:pt>
                <c:pt idx="101">
                  <c:v>5586</c:v>
                </c:pt>
                <c:pt idx="102">
                  <c:v>5550</c:v>
                </c:pt>
                <c:pt idx="103">
                  <c:v>5958</c:v>
                </c:pt>
                <c:pt idx="104">
                  <c:v>5946</c:v>
                </c:pt>
                <c:pt idx="105">
                  <c:v>3538</c:v>
                </c:pt>
                <c:pt idx="106">
                  <c:v>5553</c:v>
                </c:pt>
                <c:pt idx="107">
                  <c:v>6044</c:v>
                </c:pt>
                <c:pt idx="108">
                  <c:v>4775</c:v>
                </c:pt>
                <c:pt idx="109">
                  <c:v>6647</c:v>
                </c:pt>
                <c:pt idx="110">
                  <c:v>9747</c:v>
                </c:pt>
                <c:pt idx="111">
                  <c:v>4616</c:v>
                </c:pt>
                <c:pt idx="112">
                  <c:v>4734</c:v>
                </c:pt>
                <c:pt idx="113">
                  <c:v>5038</c:v>
                </c:pt>
                <c:pt idx="114">
                  <c:v>4365</c:v>
                </c:pt>
                <c:pt idx="115">
                  <c:v>4291</c:v>
                </c:pt>
                <c:pt idx="116">
                  <c:v>4541</c:v>
                </c:pt>
                <c:pt idx="117">
                  <c:v>6141</c:v>
                </c:pt>
                <c:pt idx="118">
                  <c:v>6817</c:v>
                </c:pt>
                <c:pt idx="119">
                  <c:v>8759</c:v>
                </c:pt>
                <c:pt idx="120">
                  <c:v>9114</c:v>
                </c:pt>
                <c:pt idx="121">
                  <c:v>7087</c:v>
                </c:pt>
                <c:pt idx="122">
                  <c:v>4097</c:v>
                </c:pt>
                <c:pt idx="123">
                  <c:v>4551</c:v>
                </c:pt>
                <c:pt idx="124">
                  <c:v>7078</c:v>
                </c:pt>
                <c:pt idx="125">
                  <c:v>6933</c:v>
                </c:pt>
                <c:pt idx="126">
                  <c:v>6183</c:v>
                </c:pt>
                <c:pt idx="127">
                  <c:v>13634</c:v>
                </c:pt>
                <c:pt idx="128">
                  <c:v>5588</c:v>
                </c:pt>
                <c:pt idx="129">
                  <c:v>5742</c:v>
                </c:pt>
                <c:pt idx="130">
                  <c:v>6756</c:v>
                </c:pt>
                <c:pt idx="131">
                  <c:v>6579</c:v>
                </c:pt>
                <c:pt idx="132">
                  <c:v>8607</c:v>
                </c:pt>
                <c:pt idx="133">
                  <c:v>6523</c:v>
                </c:pt>
                <c:pt idx="134">
                  <c:v>4816</c:v>
                </c:pt>
                <c:pt idx="135">
                  <c:v>5394</c:v>
                </c:pt>
                <c:pt idx="136">
                  <c:v>6195</c:v>
                </c:pt>
                <c:pt idx="137">
                  <c:v>8482</c:v>
                </c:pt>
                <c:pt idx="138">
                  <c:v>4744</c:v>
                </c:pt>
                <c:pt idx="139">
                  <c:v>6292</c:v>
                </c:pt>
                <c:pt idx="140">
                  <c:v>5826</c:v>
                </c:pt>
                <c:pt idx="141">
                  <c:v>5420</c:v>
                </c:pt>
                <c:pt idx="142">
                  <c:v>4734</c:v>
                </c:pt>
                <c:pt idx="143">
                  <c:v>4332</c:v>
                </c:pt>
                <c:pt idx="144">
                  <c:v>7419</c:v>
                </c:pt>
                <c:pt idx="145">
                  <c:v>7809</c:v>
                </c:pt>
                <c:pt idx="146">
                  <c:v>8782</c:v>
                </c:pt>
                <c:pt idx="147">
                  <c:v>8746</c:v>
                </c:pt>
                <c:pt idx="148">
                  <c:v>6921</c:v>
                </c:pt>
                <c:pt idx="149">
                  <c:v>3913</c:v>
                </c:pt>
                <c:pt idx="150">
                  <c:v>5650</c:v>
                </c:pt>
                <c:pt idx="151">
                  <c:v>6759</c:v>
                </c:pt>
                <c:pt idx="152">
                  <c:v>7823</c:v>
                </c:pt>
                <c:pt idx="153">
                  <c:v>7969</c:v>
                </c:pt>
                <c:pt idx="154">
                  <c:v>6483</c:v>
                </c:pt>
                <c:pt idx="155">
                  <c:v>5867</c:v>
                </c:pt>
                <c:pt idx="156">
                  <c:v>5621</c:v>
                </c:pt>
                <c:pt idx="157">
                  <c:v>10441</c:v>
                </c:pt>
                <c:pt idx="158">
                  <c:v>6308</c:v>
                </c:pt>
                <c:pt idx="159">
                  <c:v>5800</c:v>
                </c:pt>
                <c:pt idx="160">
                  <c:v>139344</c:v>
                </c:pt>
                <c:pt idx="161">
                  <c:v>80325</c:v>
                </c:pt>
                <c:pt idx="162">
                  <c:v>81039</c:v>
                </c:pt>
                <c:pt idx="163">
                  <c:v>73937</c:v>
                </c:pt>
                <c:pt idx="164">
                  <c:v>31469</c:v>
                </c:pt>
                <c:pt idx="165">
                  <c:v>18567</c:v>
                </c:pt>
                <c:pt idx="166">
                  <c:v>24905</c:v>
                </c:pt>
                <c:pt idx="167">
                  <c:v>23544</c:v>
                </c:pt>
                <c:pt idx="168">
                  <c:v>18760</c:v>
                </c:pt>
                <c:pt idx="169">
                  <c:v>27238</c:v>
                </c:pt>
                <c:pt idx="170">
                  <c:v>32867</c:v>
                </c:pt>
                <c:pt idx="171">
                  <c:v>42809</c:v>
                </c:pt>
                <c:pt idx="172">
                  <c:v>45178</c:v>
                </c:pt>
                <c:pt idx="173">
                  <c:v>57569</c:v>
                </c:pt>
                <c:pt idx="174">
                  <c:v>63245</c:v>
                </c:pt>
                <c:pt idx="175">
                  <c:v>62591</c:v>
                </c:pt>
                <c:pt idx="176">
                  <c:v>49324</c:v>
                </c:pt>
                <c:pt idx="177">
                  <c:v>54906</c:v>
                </c:pt>
                <c:pt idx="178">
                  <c:v>32381</c:v>
                </c:pt>
                <c:pt idx="179">
                  <c:v>27811</c:v>
                </c:pt>
                <c:pt idx="180">
                  <c:v>22943</c:v>
                </c:pt>
                <c:pt idx="181">
                  <c:v>22844</c:v>
                </c:pt>
                <c:pt idx="182">
                  <c:v>26374</c:v>
                </c:pt>
                <c:pt idx="183">
                  <c:v>32033</c:v>
                </c:pt>
                <c:pt idx="184">
                  <c:v>30142</c:v>
                </c:pt>
                <c:pt idx="185">
                  <c:v>41724</c:v>
                </c:pt>
                <c:pt idx="186">
                  <c:v>42103</c:v>
                </c:pt>
                <c:pt idx="187">
                  <c:v>54947</c:v>
                </c:pt>
                <c:pt idx="188">
                  <c:v>54469</c:v>
                </c:pt>
                <c:pt idx="189">
                  <c:v>46405</c:v>
                </c:pt>
                <c:pt idx="190">
                  <c:v>38044</c:v>
                </c:pt>
                <c:pt idx="191">
                  <c:v>44603</c:v>
                </c:pt>
                <c:pt idx="192">
                  <c:v>39003</c:v>
                </c:pt>
                <c:pt idx="193">
                  <c:v>36318</c:v>
                </c:pt>
                <c:pt idx="194">
                  <c:v>42664</c:v>
                </c:pt>
                <c:pt idx="195">
                  <c:v>22463</c:v>
                </c:pt>
                <c:pt idx="196">
                  <c:v>25172</c:v>
                </c:pt>
                <c:pt idx="197">
                  <c:v>31793</c:v>
                </c:pt>
                <c:pt idx="198">
                  <c:v>29063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E0C-4C5B-808B-D92AE5E7841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4967960"/>
        <c:axId val="294968288"/>
      </c:lineChart>
      <c:catAx>
        <c:axId val="2949679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4968288"/>
        <c:crosses val="autoZero"/>
        <c:auto val="1"/>
        <c:lblAlgn val="ctr"/>
        <c:lblOffset val="100"/>
        <c:noMultiLvlLbl val="0"/>
      </c:catAx>
      <c:valAx>
        <c:axId val="2949682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49679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10/17/2022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10/17/2022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10/17/2022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10/17/2022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10/17/2022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10/17/2022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10/17/2022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10/17/2022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10/17/2022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10/17/2022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5C968F-4701-4A94-B081-2EE016DCC5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Reach | zdfroyal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8FF14C8-94F3-45E7-9F5A-74E4697BD2E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8707925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BE81ED1-B526-443F-829A-C7D5F3E8414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01.04.2022 - 16.10.2022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11422D4-B0F2-4B8B-A5C8-328A2D1308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942350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Reach | zdfroyal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Reach | zdfroyal</dc:title>
  <dc:creator>Administrator</dc:creator>
  <cp:lastModifiedBy>Administrator</cp:lastModifiedBy>
  <cp:revision>1</cp:revision>
  <dcterms:created xsi:type="dcterms:W3CDTF">2022-10-17T11:14:07Z</dcterms:created>
  <dcterms:modified xsi:type="dcterms:W3CDTF">2022-10-17T11:14:11Z</dcterms:modified>
</cp:coreProperties>
</file>