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Sheet1!$A$2:$A$290</c:f>
            </c:multiLvlStrRef>
          </c:cat>
          <c:val>
            <c:numRef>
              <c:f>Sheet1!$B$2:$B$290</c:f>
            </c:numRef>
          </c:val>
          <c:smooth val="0"/>
          <c:extLst>
            <c:ext xmlns:c16="http://schemas.microsoft.com/office/drawing/2014/chart" uri="{C3380CC4-5D6E-409C-BE32-E72D297353CC}">
              <c16:uniqueId val="{00000000-8381-40F5-B4DA-2B79C005D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16576"/>
        <c:axId val="48417560"/>
      </c:lineChart>
      <c:catAx>
        <c:axId val="4841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7560"/>
        <c:crosses val="autoZero"/>
        <c:auto val="1"/>
        <c:lblAlgn val="ctr"/>
        <c:lblOffset val="100"/>
        <c:noMultiLvlLbl val="0"/>
      </c:catAx>
      <c:valAx>
        <c:axId val="4841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1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12D4-89D1-4235-8E66-D18AFB4B5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Reichweite | zdfroyal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3A113-C3C2-404A-A0E1-447714F65B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398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982EC-4768-4D69-B794-1CAD5B082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01.01.2022 - 16.10.2022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0C1A5-6A4B-46CC-B644-10810425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08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Reichweite | zdfroyal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Reichweite | zdfroyal</dc:title>
  <dc:creator>Administrator</dc:creator>
  <cp:lastModifiedBy>Administrator</cp:lastModifiedBy>
  <cp:revision>1</cp:revision>
  <dcterms:created xsi:type="dcterms:W3CDTF">2022-10-17T11:12:37Z</dcterms:created>
  <dcterms:modified xsi:type="dcterms:W3CDTF">2022-10-17T11:12:41Z</dcterms:modified>
</cp:coreProperties>
</file>