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Sheet1!$A$2:$A$290</c:f>
            </c:multiLvlStrRef>
          </c:cat>
          <c:val>
            <c:numRef>
              <c:f>Sheet1!$B$2:$B$290</c:f>
            </c:numRef>
          </c:val>
          <c:smooth val="0"/>
          <c:extLst>
            <c:ext xmlns:c16="http://schemas.microsoft.com/office/drawing/2014/chart" uri="{C3380CC4-5D6E-409C-BE32-E72D297353CC}">
              <c16:uniqueId val="{00000000-2A1F-4BFE-93DA-01F0DE845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68288"/>
        <c:axId val="294969600"/>
      </c:lineChart>
      <c:catAx>
        <c:axId val="29496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69600"/>
        <c:crosses val="autoZero"/>
        <c:auto val="1"/>
        <c:lblAlgn val="ctr"/>
        <c:lblOffset val="100"/>
        <c:noMultiLvlLbl val="0"/>
      </c:catAx>
      <c:valAx>
        <c:axId val="29496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E1A31-7D2B-4730-AC72-2B14743AB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Reichweite | zdfroyal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FF0A5-5725-4165-95DE-96A0DB2EE1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807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D5FB1-B472-4591-B59C-9172A1FF0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01.01.2022 - 16.10.2022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D2EA9-D47F-43F2-9872-259704CB6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367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Reichweite | zdfroyal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Reichweite | zdfroyal</dc:title>
  <dc:creator>Administrator</dc:creator>
  <cp:lastModifiedBy>Administrator</cp:lastModifiedBy>
  <cp:revision>1</cp:revision>
  <dcterms:created xsi:type="dcterms:W3CDTF">2022-10-17T11:09:25Z</dcterms:created>
  <dcterms:modified xsi:type="dcterms:W3CDTF">2022-10-17T11:09:45Z</dcterms:modified>
</cp:coreProperties>
</file>