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E53FB-6DDF-4A73-85AA-3083A0DC9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YouTube Monatsvergleich (immer nur Monatszeitraum auswählen!!) | Kultur+Bench intern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5110A-7DD0-4DF6-9EF6-09D67ACB23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505484"/>
              </p:ext>
            </p:extLst>
          </p:nvPr>
        </p:nvGraphicFramePr>
        <p:xfrm>
          <a:off x="457200" y="1731963"/>
          <a:ext cx="7818120" cy="3540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24461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2018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6435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3760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3693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27089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3625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3976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15972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8960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Ø-VWD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Sehvolumen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96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37 Grad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16799390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109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 me.reports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15918663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frontal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5273531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7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87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TRU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25906111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72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unbubble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17537916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5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ZDFinfo Dokus &amp; Reportagen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43071178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12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49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E0FB9-1D32-459D-B7E3-EBD6941A8E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04/01/2022 - 06/30/2022</a:t>
            </a:r>
          </a:p>
        </p:txBody>
      </p:sp>
    </p:spTree>
    <p:extLst>
      <p:ext uri="{BB962C8B-B14F-4D97-AF65-F5344CB8AC3E}">
        <p14:creationId xmlns:p14="http://schemas.microsoft.com/office/powerpoint/2010/main" val="15605393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145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YouTube Monatsvergleich (immer nur Monatszeitraum auswählen!!) | Kultur+Bench intern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YouTube Monatsvergleich (immer nur Monatszeitraum auswählen!!) | Kultur+Bench intern</dc:title>
  <dc:creator>Administrator</dc:creator>
  <cp:lastModifiedBy>Administrator</cp:lastModifiedBy>
  <cp:revision>1</cp:revision>
  <dcterms:created xsi:type="dcterms:W3CDTF">2022-07-20T06:46:30Z</dcterms:created>
  <dcterms:modified xsi:type="dcterms:W3CDTF">2022-07-20T06:46:48Z</dcterms:modified>
</cp:coreProperties>
</file>