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maithinkx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Sheet1!$A$2:$A$125</c:f>
              <c:numCache>
                <c:formatCode>m/d/yyyy</c:formatCode>
                <c:ptCount val="124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  <c:pt idx="92">
                  <c:v>44562</c:v>
                </c:pt>
                <c:pt idx="93">
                  <c:v>44563</c:v>
                </c:pt>
                <c:pt idx="94">
                  <c:v>44564</c:v>
                </c:pt>
                <c:pt idx="95">
                  <c:v>44565</c:v>
                </c:pt>
                <c:pt idx="96">
                  <c:v>44566</c:v>
                </c:pt>
                <c:pt idx="97">
                  <c:v>44567</c:v>
                </c:pt>
                <c:pt idx="98">
                  <c:v>44568</c:v>
                </c:pt>
                <c:pt idx="99">
                  <c:v>44569</c:v>
                </c:pt>
                <c:pt idx="100">
                  <c:v>44570</c:v>
                </c:pt>
                <c:pt idx="101">
                  <c:v>44571</c:v>
                </c:pt>
                <c:pt idx="102">
                  <c:v>44572</c:v>
                </c:pt>
                <c:pt idx="103">
                  <c:v>44573</c:v>
                </c:pt>
                <c:pt idx="104">
                  <c:v>44574</c:v>
                </c:pt>
                <c:pt idx="105">
                  <c:v>44575</c:v>
                </c:pt>
                <c:pt idx="106">
                  <c:v>44576</c:v>
                </c:pt>
                <c:pt idx="107">
                  <c:v>44577</c:v>
                </c:pt>
                <c:pt idx="108">
                  <c:v>44578</c:v>
                </c:pt>
                <c:pt idx="109">
                  <c:v>44579</c:v>
                </c:pt>
                <c:pt idx="110">
                  <c:v>44580</c:v>
                </c:pt>
                <c:pt idx="111">
                  <c:v>44581</c:v>
                </c:pt>
                <c:pt idx="112">
                  <c:v>44582</c:v>
                </c:pt>
                <c:pt idx="113">
                  <c:v>44583</c:v>
                </c:pt>
                <c:pt idx="114">
                  <c:v>44584</c:v>
                </c:pt>
                <c:pt idx="115">
                  <c:v>44585</c:v>
                </c:pt>
                <c:pt idx="116">
                  <c:v>44586</c:v>
                </c:pt>
                <c:pt idx="117">
                  <c:v>44587</c:v>
                </c:pt>
                <c:pt idx="118">
                  <c:v>44588</c:v>
                </c:pt>
                <c:pt idx="119">
                  <c:v>44589</c:v>
                </c:pt>
                <c:pt idx="120">
                  <c:v>44590</c:v>
                </c:pt>
                <c:pt idx="121">
                  <c:v>44591</c:v>
                </c:pt>
                <c:pt idx="122">
                  <c:v>44592</c:v>
                </c:pt>
                <c:pt idx="123">
                  <c:v>44593</c:v>
                </c:pt>
              </c:numCache>
            </c:numRef>
          </c:cat>
          <c:val>
            <c:numRef>
              <c:f>Sheet1!$B$2:$B$125</c:f>
              <c:numCache>
                <c:formatCode>General</c:formatCode>
                <c:ptCount val="124"/>
                <c:pt idx="0">
                  <c:v>394</c:v>
                </c:pt>
                <c:pt idx="1">
                  <c:v>405</c:v>
                </c:pt>
                <c:pt idx="2">
                  <c:v>413</c:v>
                </c:pt>
                <c:pt idx="3">
                  <c:v>421</c:v>
                </c:pt>
                <c:pt idx="4">
                  <c:v>436</c:v>
                </c:pt>
                <c:pt idx="5">
                  <c:v>645</c:v>
                </c:pt>
                <c:pt idx="6">
                  <c:v>745</c:v>
                </c:pt>
                <c:pt idx="7">
                  <c:v>764</c:v>
                </c:pt>
                <c:pt idx="8">
                  <c:v>777</c:v>
                </c:pt>
                <c:pt idx="9">
                  <c:v>791</c:v>
                </c:pt>
                <c:pt idx="10">
                  <c:v>801</c:v>
                </c:pt>
                <c:pt idx="11">
                  <c:v>809</c:v>
                </c:pt>
                <c:pt idx="12">
                  <c:v>817</c:v>
                </c:pt>
                <c:pt idx="13">
                  <c:v>905</c:v>
                </c:pt>
                <c:pt idx="14">
                  <c:v>938</c:v>
                </c:pt>
                <c:pt idx="15">
                  <c:v>956</c:v>
                </c:pt>
                <c:pt idx="16">
                  <c:v>972</c:v>
                </c:pt>
                <c:pt idx="17">
                  <c:v>984</c:v>
                </c:pt>
                <c:pt idx="18">
                  <c:v>1001</c:v>
                </c:pt>
                <c:pt idx="19">
                  <c:v>1228</c:v>
                </c:pt>
                <c:pt idx="20">
                  <c:v>12263</c:v>
                </c:pt>
                <c:pt idx="21">
                  <c:v>15723</c:v>
                </c:pt>
                <c:pt idx="22">
                  <c:v>17811</c:v>
                </c:pt>
                <c:pt idx="23">
                  <c:v>19330</c:v>
                </c:pt>
                <c:pt idx="24">
                  <c:v>20678</c:v>
                </c:pt>
                <c:pt idx="25">
                  <c:v>21232</c:v>
                </c:pt>
                <c:pt idx="26">
                  <c:v>21587</c:v>
                </c:pt>
                <c:pt idx="27">
                  <c:v>21762</c:v>
                </c:pt>
                <c:pt idx="28">
                  <c:v>22308</c:v>
                </c:pt>
                <c:pt idx="29">
                  <c:v>22963</c:v>
                </c:pt>
                <c:pt idx="30">
                  <c:v>24734</c:v>
                </c:pt>
                <c:pt idx="31">
                  <c:v>26122</c:v>
                </c:pt>
                <c:pt idx="32">
                  <c:v>26297</c:v>
                </c:pt>
                <c:pt idx="33">
                  <c:v>26407</c:v>
                </c:pt>
                <c:pt idx="34">
                  <c:v>26558</c:v>
                </c:pt>
                <c:pt idx="35">
                  <c:v>26777</c:v>
                </c:pt>
                <c:pt idx="36">
                  <c:v>27045</c:v>
                </c:pt>
                <c:pt idx="37">
                  <c:v>27518</c:v>
                </c:pt>
                <c:pt idx="38">
                  <c:v>28263</c:v>
                </c:pt>
                <c:pt idx="39">
                  <c:v>28881</c:v>
                </c:pt>
                <c:pt idx="40">
                  <c:v>29145</c:v>
                </c:pt>
                <c:pt idx="41">
                  <c:v>31177</c:v>
                </c:pt>
                <c:pt idx="42">
                  <c:v>31714</c:v>
                </c:pt>
                <c:pt idx="43">
                  <c:v>32092</c:v>
                </c:pt>
                <c:pt idx="44">
                  <c:v>32769</c:v>
                </c:pt>
                <c:pt idx="45">
                  <c:v>33419</c:v>
                </c:pt>
                <c:pt idx="46">
                  <c:v>34055</c:v>
                </c:pt>
                <c:pt idx="47">
                  <c:v>34621</c:v>
                </c:pt>
                <c:pt idx="48">
                  <c:v>35452</c:v>
                </c:pt>
                <c:pt idx="49">
                  <c:v>36422</c:v>
                </c:pt>
                <c:pt idx="50">
                  <c:v>37060</c:v>
                </c:pt>
                <c:pt idx="51">
                  <c:v>37437</c:v>
                </c:pt>
                <c:pt idx="52">
                  <c:v>38553</c:v>
                </c:pt>
                <c:pt idx="53">
                  <c:v>39382</c:v>
                </c:pt>
                <c:pt idx="54">
                  <c:v>39956</c:v>
                </c:pt>
                <c:pt idx="55">
                  <c:v>40426</c:v>
                </c:pt>
                <c:pt idx="56">
                  <c:v>40825</c:v>
                </c:pt>
                <c:pt idx="57">
                  <c:v>41214</c:v>
                </c:pt>
                <c:pt idx="58">
                  <c:v>42585</c:v>
                </c:pt>
                <c:pt idx="59">
                  <c:v>46661</c:v>
                </c:pt>
                <c:pt idx="60">
                  <c:v>46953</c:v>
                </c:pt>
                <c:pt idx="61">
                  <c:v>47133</c:v>
                </c:pt>
                <c:pt idx="62">
                  <c:v>47288</c:v>
                </c:pt>
                <c:pt idx="63">
                  <c:v>47382</c:v>
                </c:pt>
                <c:pt idx="64">
                  <c:v>47429</c:v>
                </c:pt>
                <c:pt idx="65">
                  <c:v>47508</c:v>
                </c:pt>
                <c:pt idx="66">
                  <c:v>47566</c:v>
                </c:pt>
                <c:pt idx="67">
                  <c:v>47796</c:v>
                </c:pt>
                <c:pt idx="68">
                  <c:v>48003</c:v>
                </c:pt>
                <c:pt idx="69">
                  <c:v>48149</c:v>
                </c:pt>
                <c:pt idx="70">
                  <c:v>48294</c:v>
                </c:pt>
                <c:pt idx="71">
                  <c:v>48423</c:v>
                </c:pt>
                <c:pt idx="72">
                  <c:v>48522</c:v>
                </c:pt>
                <c:pt idx="73">
                  <c:v>48849</c:v>
                </c:pt>
                <c:pt idx="74">
                  <c:v>49689</c:v>
                </c:pt>
                <c:pt idx="75">
                  <c:v>50527</c:v>
                </c:pt>
                <c:pt idx="76">
                  <c:v>50648</c:v>
                </c:pt>
                <c:pt idx="77">
                  <c:v>50670</c:v>
                </c:pt>
                <c:pt idx="78">
                  <c:v>50693</c:v>
                </c:pt>
                <c:pt idx="79">
                  <c:v>50724</c:v>
                </c:pt>
                <c:pt idx="80">
                  <c:v>50766</c:v>
                </c:pt>
                <c:pt idx="81">
                  <c:v>50810</c:v>
                </c:pt>
                <c:pt idx="82">
                  <c:v>50886</c:v>
                </c:pt>
                <c:pt idx="83">
                  <c:v>50924</c:v>
                </c:pt>
                <c:pt idx="84">
                  <c:v>50955</c:v>
                </c:pt>
                <c:pt idx="85">
                  <c:v>51223</c:v>
                </c:pt>
                <c:pt idx="86">
                  <c:v>51771</c:v>
                </c:pt>
                <c:pt idx="87">
                  <c:v>52452</c:v>
                </c:pt>
                <c:pt idx="88">
                  <c:v>52503</c:v>
                </c:pt>
                <c:pt idx="89">
                  <c:v>52527</c:v>
                </c:pt>
                <c:pt idx="90">
                  <c:v>52553</c:v>
                </c:pt>
                <c:pt idx="91">
                  <c:v>52597</c:v>
                </c:pt>
                <c:pt idx="92">
                  <c:v>52617</c:v>
                </c:pt>
                <c:pt idx="93">
                  <c:v>52620</c:v>
                </c:pt>
                <c:pt idx="94">
                  <c:v>52633</c:v>
                </c:pt>
                <c:pt idx="95">
                  <c:v>52649</c:v>
                </c:pt>
                <c:pt idx="96">
                  <c:v>52667</c:v>
                </c:pt>
                <c:pt idx="97">
                  <c:v>52703</c:v>
                </c:pt>
                <c:pt idx="98">
                  <c:v>52707</c:v>
                </c:pt>
                <c:pt idx="99">
                  <c:v>52734</c:v>
                </c:pt>
                <c:pt idx="100">
                  <c:v>52757</c:v>
                </c:pt>
                <c:pt idx="101">
                  <c:v>52788</c:v>
                </c:pt>
                <c:pt idx="102">
                  <c:v>52792</c:v>
                </c:pt>
                <c:pt idx="103">
                  <c:v>52804</c:v>
                </c:pt>
                <c:pt idx="104">
                  <c:v>52814</c:v>
                </c:pt>
                <c:pt idx="105">
                  <c:v>52824</c:v>
                </c:pt>
                <c:pt idx="106">
                  <c:v>52909</c:v>
                </c:pt>
                <c:pt idx="107">
                  <c:v>53001</c:v>
                </c:pt>
                <c:pt idx="108">
                  <c:v>53025</c:v>
                </c:pt>
                <c:pt idx="109">
                  <c:v>53046</c:v>
                </c:pt>
                <c:pt idx="110">
                  <c:v>53053</c:v>
                </c:pt>
                <c:pt idx="111">
                  <c:v>53183</c:v>
                </c:pt>
                <c:pt idx="112">
                  <c:v>53265</c:v>
                </c:pt>
                <c:pt idx="113">
                  <c:v>53316</c:v>
                </c:pt>
                <c:pt idx="114">
                  <c:v>53350</c:v>
                </c:pt>
                <c:pt idx="115">
                  <c:v>53386</c:v>
                </c:pt>
                <c:pt idx="116">
                  <c:v>53412</c:v>
                </c:pt>
                <c:pt idx="117">
                  <c:v>53442</c:v>
                </c:pt>
                <c:pt idx="118">
                  <c:v>53482</c:v>
                </c:pt>
                <c:pt idx="119">
                  <c:v>53516</c:v>
                </c:pt>
                <c:pt idx="120">
                  <c:v>53542</c:v>
                </c:pt>
                <c:pt idx="121">
                  <c:v>53625</c:v>
                </c:pt>
                <c:pt idx="122">
                  <c:v>53664</c:v>
                </c:pt>
                <c:pt idx="123">
                  <c:v>53688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41-4E4C-ADDC-A891F53E8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110736"/>
        <c:axId val="373954256"/>
      </c:lineChart>
      <c:dateAx>
        <c:axId val="332110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954256"/>
        <c:crosses val="autoZero"/>
        <c:auto val="1"/>
        <c:lblOffset val="100"/>
        <c:baseTimeUnit val="days"/>
      </c:dateAx>
      <c:valAx>
        <c:axId val="37395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110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EE300-BB2B-4FB4-9C42-2BD98578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maithinkx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9EEB85-13C7-4003-93CF-46757C341C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50723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7F2573-27EC-4D74-8820-253E220F4D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10/01/2021 - 02/01/2022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E137E-A40B-457A-A009-B6EDF59A5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6216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maithinkx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maithinkx</dc:title>
  <dc:creator>Administrator</dc:creator>
  <cp:lastModifiedBy>Administrator</cp:lastModifiedBy>
  <cp:revision>1</cp:revision>
  <dcterms:created xsi:type="dcterms:W3CDTF">2022-02-02T10:58:37Z</dcterms:created>
  <dcterms:modified xsi:type="dcterms:W3CDTF">2022-02-02T10:58:52Z</dcterms:modified>
</cp:coreProperties>
</file>