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37C50-F250-4312-9A3B-8F028D8E7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EE1BEF-855C-490B-BE6B-4C642AA93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404873"/>
              </p:ext>
            </p:extLst>
          </p:nvPr>
        </p:nvGraphicFramePr>
        <p:xfrm>
          <a:off x="457200" y="1731963"/>
          <a:ext cx="7900416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7765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7582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07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588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6637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1298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189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089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794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63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- 2021-06-30 18:09:40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Dabei sollte 2021 so viel besser werden...😫
#NichtMeinTag #NotMyWeek #NotMyYear #AllesWirdGut #MotivationsSprüche #KopfInDenSand #SerienTipp #KommSchon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2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- 2021-06-30 12:21:57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Abwechslung muss sein...😈😶👇
Morgen startet unsere neue Drama-Serie #LovingHer in der @zdfmediathek! 🌈 Mit @bananafshi90 @emmadrogunova @lenaklenke @soma.pysall @larypoppins @karin_hanczewski @bineta.hansen @leonardkunzofficial 
#SingleLifeProblems #SelbstIstDieFrau #SingleGirl #Dildos #Lockdown2021 #CoronaHobbies #PrideMonth #SerienEmpfehlung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443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41C11-802A-4D07-B00F-E1B1C2842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0601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9176A-04BA-46D8-BA17-920B3420D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38EB68-C5E8-48E7-9E31-20D96DC3C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280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09660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6415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862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817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1737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2300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344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967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7524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7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- 2021-06-29 09:56:22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Nichts tun macht halt nur Spaß, wenn man eigentlich etwas zu tun hätte! 🤔
#Freundin #Freund #Langeweile #Nichtstun #Freundschaft #Unit42 #SerienTipp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3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- 2021-06-28 17:19:17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Ich verhalte mich immer so, wenn ich unter Leute gehe! 🤡
#Beziehung #ExPartner #ActNatural #InvestmentBanking #SerienTipp #DramaSerie #BadBanks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0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- 2021-06-27 13:13:37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Flirten kann ich! 😳👉👈
#Flirten #Lockdown2021 #Fremdschämen #Cringy #FlirtenKannIch #OnlineDating #QueerLove #LiebeJetzt @isabelthierauch @karaschroder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60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CBD9F-541A-4E85-863D-214794789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76806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987A-EDE2-4BFE-9E33-11B5DD8A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2ADF7A-9806-4F75-9795-10C90603B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365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45815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8970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95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412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1582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482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684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989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8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33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- 2021-06-26 19:10:01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wenn es in den Urlaub geht, immer eine Gieß-Vertretung organisieren! 🌻🚿🤓
#BlumenGießen #PflanzenLiebe  #Bingen #CrimeSerie #SerienTipp #Dunkelstadt @rauand.taleb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0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- 2021-06-26 10:11:05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Internet ist ein seltsamer Ort. Einmal falsch geklickt und schon hat man eine Tonne Szene-Drogen und einen Auftragsmörder bestellt...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DarkWeb #CrimeSerie #Krimiserie #CyberCrime #Serientipp #Hacking #Unit42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87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- 2021-06-25 17:01:22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Berechtigte Frage! 🤔 Was sagt Ihr? 
#EsGibtKeineDummenFragen #NajaVielleichtDoch #DummeFrage #UnnützesWissen #Logisch #Apfelbaum #Apfelsaft #SiehsMalNeo #Blockbustaz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85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4BC00-D492-409D-8652-676A7EE55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0913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B4B2-8FED-406A-AB3D-238E089F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61D4D-1580-43E5-A8BC-FFDD6318E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83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1155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061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897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228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5950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741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6839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457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0688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81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- 2021-06-24 17:59:10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Schlaf, was ist das? 🥱🥴 #Vollmond 
#Vollmondnacht #Schlaflos #SchlafloseNächte #NoSleep #WildBill #CrimeSerie #Crime #Serientipp @roblowe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- 2021-06-24 13:02:03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Herz so 👩‍❤️‍👩🏳️‍🌈, aber der Kopf so 🤯 
Unsere neue Drama-Serie #LovingHer gibt's ab 1. Juli in der #ZDFmediathek! 💗 Mit @bananafshi90 @soma.pysall @lenaklenke @larypoppins @emmadrogunova @karin_hanczewski @bineta.hansen @leonardkunzofficial 
#DramaSerie #InstantFiction #Serientipp #ComingSoon #LoveLoveLove #Lovestories #QueerLove #ComingOut #LoveIsLove #PrideMonth #AnnePlus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74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28A69-8995-4747-9E02-D003674CC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65599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663F1-7C8F-43CF-A921-95E67378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4F44E-5400-46EE-9DE6-7F8E74E48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926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88433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625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74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689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044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9612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148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769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11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- 2021-06-23 18:37:32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Memo an mich selbst: Nur, weil man wieder DARF, heißt das nicht, dass man jeden Abend MUSS. Naja, Prost. 👀
#Aussengastronomie #Außengastronomie #AussengastronomieGeöffnet #Biergarten #BiergartenWetter #Feierabend #FeierabendGenießen #KontoSagtNein #NixFestes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68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- 2021-06-23 11:06:47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Weiterer Hinweis: Er hat ein Auto auf eine Rakete geschnallt und ins All geschossen! 🚗☄🛰
#Gigafactory #Börse #Elektromobilität #Kryptowährung #SerienTipp #SiehsMalNeo #TheBankHacker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8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- 2021-06-22 11:26:10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Moderate Preise! 🤔💰 
#Schwarzmarkt #Trittbrettfahrer #Betrug #Masken #Schlafschafe #SerienTipp #DramaSerie @danieldonskoy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490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D1978-C77B-4B9C-B665-E81F0729C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794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D1008-8CBD-4227-BA54-3D02EF3DE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C3F82-A455-4F28-A9F8-686F33FEB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806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200977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9061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301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443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576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0059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276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683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052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1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- 2021-06-21 16:56:17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Mega sympathisch auch, dieses Überlegenheitsgefühl 😆
Die aktuellen Folgen "Der junge Inspektor Morse" gibt's übrigens nicht nur im TV, sondern auch in der Mediathek! 🤩
#RealityTVShow #RealityTVMemes #Cringey #Fremdschämen #InspectorMorse #Endeavour #DerJungeInspektorMorse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87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- 2021-06-21 11:11:14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Meme-Trends sind wir genauso up to date wie der kalendarische #Sommeranfang bei den Temperaturen der letzten Woche... 🥵
#StarWarsMemes #PrequelMemes #AnakinPadme #DeutscheMemes #ZDFneo @danieldonskoy #Schlafschafe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8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D5D48-1EA0-4A17-A4A9-0AA07F00B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23473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F8C5-8D3A-4454-A26C-938DCABA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DE030-FFA1-449E-B051-B7257D8552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15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0700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0370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760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398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3343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682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9658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2100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80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- 2021-06-20 18:10:29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Und, Julius??!! 😱 #LiebeJetzt
#LiebeIstLiebe #LiebeLiebeLiebe #Heiratsantrag #GleichgeschlechtlicheEhe #SameSexMarriage #PrideMonth #PrideMonth2021 #LiebeJetztXmas #Serientipp #ZDFmediathek @daniel_zillmann @david.brizzi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9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- 2021-06-20 13:31:46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Könnte man Prokrastinieren studieren, hätte ich schon lange nen Master. 😴 Wir sammeln: Wer hätte den Abschluss auch schon lange in der Tasche? 👇👇👇
#Prokrastination #ProkrastinationVomFeinsten #TagDerProduktivität #Produktivität #Procrastinating #ProcrastinationAtItsFinest #Serientipp #TabulaRasa #SiehsMalNeo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493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FDEC1-B9CB-4837-A191-F1FF770A2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6087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46FFF-CAA5-413A-917E-658199E67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C7B47-CD30-46F2-8C48-26A4F7D30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249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129981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8585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268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596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6834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202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64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2044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9910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9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- 2021-06-19 19:07:54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 x "Liebe. Jetzt!" = 3 x "Exit" = 6 x "Schlafschafe" = 90 Minuten (plus/minus Pause) 🤔🖥
#Euro2020 #Europameisterschaft #EM2021 #Zocken #Putzen #SerienJunkie #Späti #LiebeJetzt #Schlafschafe #Exit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8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- 2021-06-19 12:31:37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Hier macht der deutsche Unternehmer, Investor, Autor und Skater @frank_thelen einen Olli! #JustZDFneoThings 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3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- 2021-06-18 18:12:16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RUNDE 2: Wir haben 100 Leute gefragt (circa 🙃) – das sind die besten Antworten (Auswahl d. Redaktion) 🤩
#CommunityOfPoets #MemeGenerator #CaptionThis #ExitSerie #Serientipp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68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A7A16-CCF1-4A03-B3DE-0A4114E2F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34406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EFB7C-077D-4589-9256-0549D60AD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68DBEE-DA0C-4522-BF31-2FC88E9BB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810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95593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00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17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601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9325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8482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3943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247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40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5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- 2021-06-18 11:05:14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macht Sol (@ekofreezy) da?! 🤨 Nur falsche Antworten bitte! 🤓
#CaptionThis #WrongAnswersOnly #wronganswersonly👇  #FalscheAntwort #Einkaufswagentour #SiehsMalNeo #Blockbustaz #ComedySerie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8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- 2021-06-17 11:11:26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…viel mehr als Ballett mit zwei Katzen. ⚽🩰🐱🐱 
Ja nee, is klar. 🤨😅
#Euro2020 #Europameisterschaft #Fußball #Autovervollständigung #Handy #Schach #Abfall  #ZDFneo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5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- 2021-06-16 19:07:53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Biltunk wirt in DEUSCTHLAND noch gross geschrieben, 🤓🤯
#Stadion #Studieren #Studierende #Universität #Europameisterschaft #EM2021 #TheBankHacker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30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325DC-B1A6-4399-8D85-73742FE1C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1912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8DA2-9A2B-4A52-A253-0B0FEE92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(Insights) | zdfneo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F3DC2-6441-44BD-8FC0-33A3A395D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48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83544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4173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46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051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3086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222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953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059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671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2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- 2021-06-16 11:32:14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 2022 dann, oder was habt Ihr gedacht? 🤣🙃 
#Impfung #Sommer2021 #Sommer2022 #WaitungForSummer #DieHoffnungStirbtZuletzt #Schlafschafe #DramaSerie @danieldonskoy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9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- 2021-06-15 18:34:17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Hier kommen die besten Fußball-Zitate aus der ersten Staffel #StudioSchmitt. Like &amp; Share = Daumen drücken für heute Abend.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49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72964-AAC8-43D9-A984-60292B4F5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02/22/2021 - 06/30/2021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94727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617</Words>
  <Application>Microsoft Office PowerPoint</Application>
  <PresentationFormat>On-screen Show (4:3)</PresentationFormat>
  <Paragraphs>335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Instagram Instagram Top Posts (Insights) | zdfneo - 1 of 10</vt:lpstr>
      <vt:lpstr>Instagram Instagram Top Posts (Insights) | zdfneo - 2 of 10</vt:lpstr>
      <vt:lpstr>Instagram Instagram Top Posts (Insights) | zdfneo - 3 of 10</vt:lpstr>
      <vt:lpstr>Instagram Instagram Top Posts (Insights) | zdfneo - 4 of 10</vt:lpstr>
      <vt:lpstr>Instagram Instagram Top Posts (Insights) | zdfneo - 5 of 10</vt:lpstr>
      <vt:lpstr>Instagram Instagram Top Posts (Insights) | zdfneo - 6 of 10</vt:lpstr>
      <vt:lpstr>Instagram Instagram Top Posts (Insights) | zdfneo - 7 of 10</vt:lpstr>
      <vt:lpstr>Instagram Instagram Top Posts (Insights) | zdfneo - 8 of 10</vt:lpstr>
      <vt:lpstr>Instagram Instagram Top Posts (Insights) | zdfneo - 9 of 10</vt:lpstr>
      <vt:lpstr>Instagram Instagram Top Posts (Insights) | zdfneo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Top Posts (Insights) | zdfneo - 1 of 10</dc:title>
  <dc:creator>Administrator</dc:creator>
  <cp:lastModifiedBy>Administrator</cp:lastModifiedBy>
  <cp:revision>1</cp:revision>
  <dcterms:created xsi:type="dcterms:W3CDTF">2022-02-01T14:03:30Z</dcterms:created>
  <dcterms:modified xsi:type="dcterms:W3CDTF">2022-02-01T14:05:47Z</dcterms:modified>
</cp:coreProperties>
</file>