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51A1E-4582-4FA9-BB91-33DA0A39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B1801-5797-4A7F-9FBF-CE109CD04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367142"/>
              </p:ext>
            </p:extLst>
          </p:nvPr>
        </p:nvGraphicFramePr>
        <p:xfrm>
          <a:off x="457200" y="1731963"/>
          <a:ext cx="8065008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1849579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31681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6360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287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9395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43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- 2021-11-17 20:52:46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Fun Fact: 
@maithink ist nicht @kurtproedel - kann aber auch gut erklären. 
Info: Lasst euch impfen. 💉💉💉
_
@zdfneo
@maithinkx
#studioschmitt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https://quintly-image-storage.s3.amazonaws.com/6c1a85adf5eaaedc454ac0668ef9f2ec/f6c7315156d3bb566d6144695dcb3048.jpg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3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- 2021-12-15 10:10:29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Fun Fact: Eigentlich wollten wir euch zeigen, wie man besonders toll knifflig geformte Geschenke einpackt... Aber weder @tommischmitt noch @ryliker_ sind - trotz großer Versprechungen vorab - gute Geschenke-Verpacker. 🙄 
Naja, mitgefangen, mitgehangen. Jetzt müssen wir halt damit arbeiten &amp; ihr müsst euch das Ganze anschauen. Habt ihr noch professionelle Einpack-Tricks? 🎁
_
@zdfneo
#StudioSchmitt
#Geschenke
#Verpackungskünstler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https://quintly-image-storage.s3.amazonaws.com/6c1a85adf5eaaedc454ac0668ef9f2ec/44c4691fc45837200df51ea79ebecfb8.jpg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700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7A06F-05EE-49D5-9908-2E6DDF958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2787933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3A1CB-E603-430C-A9EC-EC324635F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2E594-B021-4EB7-81BB-E99BDAACC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051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1599369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48233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2912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7448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0340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5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- 2021-08-31 18:47:05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Willkommen zur wöchentlichen Espressoschau. ☕️🗞
Unser Print-Format im Internetz.
Diese Woche: Alles rund um Gossip, Stars &amp; Sternchen und natürlich Tommis Horoskop. 🔮
_
@zdfneo
@tommischmitt
@ryliker_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https://quintly-image-storage.s3.amazonaws.com/6c1a85adf5eaaedc454ac0668ef9f2ec/310479da576ca7e47cb1404e0813ee54.jpg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78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- 2021-10-19 16:21:43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Einfach fantastische Headlines &amp; Gags versteckt im heutigen Fachblatt Computer BILD. 🤓Spätestens bei Minute 04:33 bleibt bei uns kein Auge mehr trocken. 😂
_
@ryliker_
@tommischmitt
@zdfneo
#computerBILD #nerdtalk #computer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https://quintly-image-storage.s3.amazonaws.com/6c1a85adf5eaaedc454ac0668ef9f2ec/e596c267ffd6ff1b960e07205cf936f8.jpg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88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09214-3942-43DA-899E-3474A995C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167967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BFDCE-68C0-4B1E-9A7E-B45C22C06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360AF0-10E3-4D99-B9BC-586294313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0691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48756166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25649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8114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2222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6091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05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- 2021-11-06 11:42:42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hören wir eigentlich nichts aus den Koalitionsgesprächen? Ganz einfach: Olaf Scholz hat seine Verhandlungspartner eingeschläfert - quasi „scholzisiert“. Wir haben exklusive Einblicke. 👀
_
@zdfneo 
#studioschmitt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https://quintly-image-storage.s3.amazonaws.com/6c1a85adf5eaaedc454ac0668ef9f2ec/5b96869a9c23514f08a372adac58fd18.jpg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50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- 2021-10-26 17:38:52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der Kaffee kickt… 🥸☕️
Espressoschau heute wieder eine ganz wilde Nummer. Aber schaut selbst. 👀
_
@tommischmitt
@ryliker_
@zdfneo 
#studioschmitt 
YouTube Quellen:
https://bit.ly/3EjfAhG
https://bit.ly/3jEnB9c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https://quintly-image-storage.s3.amazonaws.com/6c1a85adf5eaaedc454ac0668ef9f2ec/8dcc02b973da113f52b7669e67d6d7c6.jpg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777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5F75F-D91A-40A3-AA2A-9985FEEC3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2688158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9497-3CE1-4887-9DA4-2D4F5E6E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EBF80A-514F-4CDF-851B-4017D4877D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726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1841158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01116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1000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1054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2252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57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- 2021-10-22 11:52:20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Gänsehaut-Moment! Hat er das gerade wirklich gesagt? 😮‍💨😍  
_
@tommischmitt
@karl_lauterbach_mbd 
#statement #corona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https://quintly-image-storage.s3.amazonaws.com/6c1a85adf5eaaedc454ac0668ef9f2ec/11d64a6af02077d7127a2db34ef70323.jpg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26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- 2021-12-21 17:26:02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Dietmar, komm mal!!!!111! Der Nachbar hat Geschenke gebracht.🥸🥲 
@tommischmitt &amp; @ryliker_ zeigen euch ein letztes Mal die besten Geschenke-Einpack-Techniken und erklären euch die Tipps und Tricks, um eure Weihnachtsgeschenke auf den letzten Drücker gut zu verpacken.  
Na, Merry Christmas. 🎁 
_ 
@zdfneo
#Geschenke 
#FroheWeihnachten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https://quintly-image-storage.s3.amazonaws.com/6c1a85adf5eaaedc454ac0668ef9f2ec/fe39d51380612bfbf5dd2e11cc5abc0f.jpg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0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B9BDC-E20C-4A52-8405-B25E10FFA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1770436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F64B-CF2F-406D-B878-22646BF40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8A4FD4-F20E-4B3A-8480-B30739D0E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974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6093767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59044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6421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0001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8439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3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- 2021-10-07 21:28:53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Lieben ihn doch alle, den Chef, klar. 🥸
Auch wenn er sich die Gäste schlecht merken kann - schaltet unbedingt ein und seht selbst wie er Christoph Ma… äh @bastianpastewka im Studio begrüßt. 22:08 Uhr. ❤️‍🔥
*Und lasst euch nicht vom Ende stören. 😘 Wer bis dahin schaut ist übrigens Fan. 
_
@zdfneo
@tommischmitt
#stromberg 
#hommage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https://quintly-image-storage.s3.amazonaws.com/6c1a85adf5eaaedc454ac0668ef9f2ec/b16c2c8d50fd11411ac4f553da59f782.jpg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0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- 2021-10-05 18:26:21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Auffällig viele Schlürf-Geräusche heute in der Espressoschau, oder? 🥸 #unangenehm
Was ist eure Lieblingsstelle?
_
@zdfneo
@tommischmitt
@ryliker_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https://quintly-image-storage.s3.amazonaws.com/6c1a85adf5eaaedc454ac0668ef9f2ec/b57a768ac65a133b9c712d5c6fd58e7d.jpg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48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2D6AC-E8C4-47A5-9AE6-6DC0E7EA2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3255823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C293E-5EAE-4299-A242-70121E22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6BDAF-A9E9-4157-A79C-CAC0BBE00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60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7336003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51113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6971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7188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6882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03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- 2021-11-21 10:35:14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OKAYYYYY LET'S GO. Bock auf ein paar Corona-Floskeln von @ryliker_ &amp; @tommischmitt. 🥸 
_ 
@zdfneo 
#StudioSchmitt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https://quintly-image-storage.s3.amazonaws.com/6c1a85adf5eaaedc454ac0668ef9f2ec/87865626c016fa953d084471f5ba2260.jpg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59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- 2021-09-28 17:54:26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Weil es so schön war, gibt es diese Woche noch eine "Espressoschau - Hotel Edition". Mit @benjamin_von_stuckrad_barre, vielleicht etwas zu viel Kaffee &amp; der Gala, unserem Lieblings-Blatt. 🥴 
Schaltet rein, ihr Espressi-Banausen.
_
@zdfneo
@tommischmitt 
#studioschmitt
#guiltypleasure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https://quintly-image-storage.s3.amazonaws.com/6c1a85adf5eaaedc454ac0668ef9f2ec/7937cce9fed53e183c4020aec4eb4911.jpg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35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4D70A-CE89-4A4B-8BE4-3577103CD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3720212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BF96-81A3-4309-ACC5-FE7383231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88946-C697-4B49-8336-FD04D5C95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611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3609246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48189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2456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5105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0931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56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- 2021-11-02 17:08:43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Hardcore-Fans kennen die Espressoschau mit dem @bravomagazin schon aus der Sendung am Donnerstag.🤓
Alle anderen sollten sich schnell einen Espressito machen, die Choreo von @elevatormansion lernen &amp; auf Play drücken - denn hier kommt die vielleicht beste Espressoschau der Staffel. 😮‍💨😂 
_ 
@zdfneo 
@tommischmitt 
@ryliker_ 
@bravomagazin 
#Espressoschau 
#ElevatorBoys
Quellen zum Nachtanzen: 
https://vm.tiktok.com/ZM8H2MrKo/ https://vm.tiktok.com/ZM8H2yant/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https://quintly-image-storage.s3.amazonaws.com/6c1a85adf5eaaedc454ac0668ef9f2ec/b9db2beb2aa1e8476b55bcd3433e9d59.jpg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035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0BA4F-446D-434F-AF68-A043A107D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2629371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1F57-EE22-4635-86A7-B1188D30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3DD7B-77AF-4738-ACB5-C74ACDB1B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499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7641645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93505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1806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9650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1297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7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- 2021-11-09 19:44:36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@tommischschmitt &amp; @ryliker_ ziehen sich aus !!!!!1!111!11!! Live in der Espressoschau. 🚨
Ansonsten wird noch die aktuelle Closer besprochen. Enjoy! ❤️‍🔥
_
@zdfneo
@studioschmitt
#StudioSchmitt
#Espressoschau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https://quintly-image-storage.s3.amazonaws.com/6c1a85adf5eaaedc454ac0668ef9f2ec/a9eb7457402f9b8277d04db9841481a0.jpg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18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- 2021-09-07 18:01:20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wieder Espresso-Schaauuuuu. ☕️ Euer Lieblingsformat der Woche mit der absoluten Komposita-Zeitschrift: Über Flirtpanik, Bienen-Boom und das Waschverhalten von Hollywoodstars. 🥴 
_ 
@zdfneo
@tommischmitt
@ryliker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https://quintly-image-storage.s3.amazonaws.com/6c1a85adf5eaaedc454ac0668ef9f2ec/82f4ea721d7ffbda1576826cec3e23aa.jpg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772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D40B0-8289-4962-AFB7-A64F1C1CC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3613306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7C101-4763-4DB5-9093-D08FDEDA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8F4C4-7E4C-45B8-AC85-CF4F41FF9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493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16967097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80553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5085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9023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0043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49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- 2021-10-12 18:19:22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Espressoschau Si - Arbeit No! 🎶 Ohrwurm incoming - gern geschehen.🥸 
Schaut mal rein, welche Zeitschrift es heute in die Espressoschau geschafft hat! Mögt ihr die heutige Ausgabe auch so doll?❤️‍🔥 
_ 
@zdfneo @tommischmitt @ryliker_ #StudioSchmitt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https://quintly-image-storage.s3.amazonaws.com/6c1a85adf5eaaedc454ac0668ef9f2ec/9724c3bad54e2c95ec2d9a27e05bfed1.jpg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1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- 2021-09-21 16:59:49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Espressoschau, aber Hotel Edition. 
Mit @benjamin_von_stuckrad_barre &amp; einem anarchischen Überraschungsmoment.
Und wisst ihr was? Mehr Anarchie am Donnerstag in der Sendung - denn Stucki ist zu Gast. ❤️‍🔥
_
@zdfneo
@tommischmitt
#StudioSchmitt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https://quintly-image-storage.s3.amazonaws.com/6c1a85adf5eaaedc454ac0668ef9f2ec/a1d16f7adca47ca8276a3f6aea49d758.jpg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602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DCF22-36DE-4BE4-9EF9-F1073AD74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4162266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E8F92-6DC2-4F3E-9A79-E4B068B75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BFFF1C-9F31-4D92-84BD-51A9A410A4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249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5107083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55915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0503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081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1814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79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- 2021-12-07 17:50:53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Reinschalten für die letzte Espressoschau des Jahres 2021! ☕️ 
Zur Feier des Tages haben wir euch eine Special-Interest Zeitschrift mitgebracht. Kleiner Tipp: Im Horoskop steht heute alles im Sternzeichen der Fische. 🐟🥸 Aber is' ja eh Lachs. 
_ 
@zdfneo 
@tommischmitt 
@ryliker_
#Espressoschau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https://quintly-image-storage.s3.amazonaws.com/6c1a85adf5eaaedc454ac0668ef9f2ec/73603b8e659433f2ac925cc705e86416.jpg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20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- 2021-11-16 18:31:57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die Sexoholiker unter uns heute eine besonders lustvolle Espressoschau.🤤
PS: Die Inside hat es uns einfach angetan.
_
@zdfneo
@tommischmitt
@ryliker_
#studioschmitt 
#Espressoschau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https://quintly-image-storage.s3.amazonaws.com/6c1a85adf5eaaedc454ac0668ef9f2ec/dc383d704b240c12cc112b1e5177dd3a.jpg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01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DE859-B584-454D-A8F1-478551DC1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3634624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FB46-689E-45B7-878E-0C34E0C40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7491F-58F4-4979-961E-1914B07CA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941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0809610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31994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75755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9093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2323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9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- 2021-11-30 18:41:41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 ist denn heut' scho' Weihnachten? 🥸 
Eine neue Espressoschau - diesmal vielleicht nicht nur mit Espresso, sondern auch mit Glühwi?! 
Na Amaretto sich wer kann! 
PS: Ob wir schon in Weihnachtsstimmung sind?!🎄✨
_
@zdfneo @studioschmitt @tommischmitt @ryliker_ #studioschmitt #Espressoschau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https://quintly-image-storage.s3.amazonaws.com/6c1a85adf5eaaedc454ac0668ef9f2ec/3f24d64ca8b5af18ea4c0674fc0741f4.jpg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8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- 2021-09-14 17:06:05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Exzellenter Expressito für euch heute - um genau zu sein geben wir der BRAVO 14 von 5 Espressi. 
Aber die wichtigste Frage ist doch: Wann kommt endlich die Orgasmus-Seite? 🍆💦 
_ 
@zdfneo 
@tommischmitt 
@ryliker_ 
#espressoschau 
#studioschmitt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https://quintly-image-storage.s3.amazonaws.com/6c1a85adf5eaaedc454ac0668ef9f2ec/61184512d6780e9ecefa8e6ad979a2d6.jpg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902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9D898-0BC1-49B9-887D-8FE4B5CCA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2921758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8014-6CB9-4DCF-B248-2DE5D21F3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04FAA-1BCD-4254-9E31-BC8D8F739B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366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1256533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69614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3587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9405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5378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82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- 2021-08-25 16:15:22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alles geben, die Sendung leben - wir sind bereit. "Eine schöne Studio Schmitt Staffel" ist möglich. 🤝 
_ 
#wirsindbereit 
@studioschmitt
@zdfneo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https://quintly-image-storage.s3.amazonaws.com/6c1a85adf5eaaedc454ac0668ef9f2ec/8bf1839658dc46c3c792b3248d37021e.jpg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5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- 2021-12-23 10:29:34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Dieser Chef weiß einfach, was wir lieben. ❤️‍🔥
Mensch, danke @tommischmitt. 🎁
PS: Dieses Ende hatten wir nicht erwartet. 🥸💨
_
@zdfneo
#studioschmitt
#geschenke
#schrottwichteln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https://quintly-image-storage.s3.amazonaws.com/6c1a85adf5eaaedc454ac0668ef9f2ec/80d1e6d4b3dc1ef52921fea228daefce.jpg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9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0D53E-371B-4492-944E-D07E4E9C7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448439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68FE5-B899-45DB-AF3D-6E023305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 Posts | studioschmitt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918624-E6B4-4843-B052-E5E19C5A5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841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3776647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03980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3142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737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8673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5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- 2021-12-31 08:43:21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ein Jahr für @studioschmitt! Keiner braucht diesen Rückblick - alle lieben ihn. ❤️‍🔥
Trigger Warnung Sentimentalität: Danke für alles, für euren Support, euren Humor, die tollen Gäst*Innen, eure Treue &amp; euer Feedback.
Wir &amp; @tommischmitt freuen uns auf alles, was nächstes Jahr kommt. HAPPY NEW YEAR. 💫🥂
_
@zdfneo
#StudioSchmitt
#FrohesNeues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https://quintly-image-storage.s3.amazonaws.com/6c1a85adf5eaaedc454ac0668ef9f2ec/dcc7a05a763c9f893f42a0343e2874af.jpg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0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studioschmitt - 2021-10-15 09:57:55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schon wieder Sendung vorbei. 🥲 
@inamueller_offiziell hat uns aber zum Glück noch ein paar Antworten auf unsere NMSF da gelassen. 
Kommt gut ins Wochenende, ihr Schlawiner! 🥰 
_ 
@zdfneo #studioschmitt #nmsf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https://quintly-image-storage.s3.amazonaws.com/6c1a85adf5eaaedc454ac0668ef9f2ec/1cc387548522717ec37be840d33d6d43.jpg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853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3DE33-C3AD-4898-B0C9-E8A597DFB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08/14/2021 - 01/04/2022</a:t>
            </a:r>
          </a:p>
        </p:txBody>
      </p:sp>
    </p:spTree>
    <p:extLst>
      <p:ext uri="{BB962C8B-B14F-4D97-AF65-F5344CB8AC3E}">
        <p14:creationId xmlns:p14="http://schemas.microsoft.com/office/powerpoint/2010/main" val="15138628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809</Words>
  <Application>Microsoft Office PowerPoint</Application>
  <PresentationFormat>On-screen Show (4:3)</PresentationFormat>
  <Paragraphs>216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Top  Posts | studioschmitt - 1 of 13</vt:lpstr>
      <vt:lpstr>Instagram Top  Posts | studioschmitt - 2 of 13</vt:lpstr>
      <vt:lpstr>Instagram Top  Posts | studioschmitt - 3 of 13</vt:lpstr>
      <vt:lpstr>Instagram Top  Posts | studioschmitt - 4 of 13</vt:lpstr>
      <vt:lpstr>Instagram Top  Posts | studioschmitt - 5 of 13</vt:lpstr>
      <vt:lpstr>Instagram Top  Posts | studioschmitt - 6 of 13</vt:lpstr>
      <vt:lpstr>Instagram Top  Posts | studioschmitt - 7 of 13</vt:lpstr>
      <vt:lpstr>Instagram Top  Posts | studioschmitt - 8 of 13</vt:lpstr>
      <vt:lpstr>Instagram Top  Posts | studioschmitt - 9 of 13</vt:lpstr>
      <vt:lpstr>Instagram Top  Posts | studioschmitt - 10 of 13</vt:lpstr>
      <vt:lpstr>Instagram Top  Posts | studioschmitt - 11 of 13</vt:lpstr>
      <vt:lpstr>Instagram Top  Posts | studioschmitt - 12 of 13</vt:lpstr>
      <vt:lpstr>Instagram Top  Posts | studioschmitt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 Posts | studioschmitt - 1 of 13</dc:title>
  <dc:creator>Frederik Peiniger</dc:creator>
  <cp:lastModifiedBy>Frederik Peiniger</cp:lastModifiedBy>
  <cp:revision>1</cp:revision>
  <dcterms:created xsi:type="dcterms:W3CDTF">2022-01-04T16:47:40Z</dcterms:created>
  <dcterms:modified xsi:type="dcterms:W3CDTF">2022-01-04T16:48:50Z</dcterms:modified>
</cp:coreProperties>
</file>