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F21-4F9D-A186-3A7C350CB18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F21-4F9D-A186-3A7C350CB18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F21-4F9D-A186-3A7C350CB18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F21-4F9D-A186-3A7C350CB18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EF21-4F9D-A186-3A7C350CB18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EF21-4F9D-A186-3A7C350CB18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EF21-4F9D-A186-3A7C350CB18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EF21-4F9D-A186-3A7C350CB18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EF21-4F9D-A186-3A7C350CB18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EF21-4F9D-A186-3A7C350CB18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EF21-4F9D-A186-3A7C350CB18A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EF21-4F9D-A186-3A7C350CB18A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EF21-4F9D-A186-3A7C350CB18A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EF21-4F9D-A186-3A7C350CB18A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EF21-4F9D-A186-3A7C350CB18A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EF21-4F9D-A186-3A7C350CB18A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EF21-4F9D-A186-3A7C350CB18A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EF21-4F9D-A186-3A7C350CB18A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EF21-4F9D-A186-3A7C350CB18A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EF21-4F9D-A186-3A7C350CB18A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EF21-4F9D-A186-3A7C350CB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015008"/>
        <c:axId val="320017960"/>
      </c:barChart>
      <c:catAx>
        <c:axId val="32001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17960"/>
        <c:crosses val="autoZero"/>
        <c:auto val="1"/>
        <c:lblAlgn val="ctr"/>
        <c:lblOffset val="100"/>
        <c:noMultiLvlLbl val="0"/>
      </c:catAx>
      <c:valAx>
        <c:axId val="32001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1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D758D-3421-4799-8B48-84C60B49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terrax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20982-8955-4AFA-B63E-4E214D34CD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63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18A0E-D8D9-47FB-9743-ECE8C896D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B2DCE-8464-4058-B5C5-99C597DB2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592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Demographics | terrax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terrax</dc:title>
  <dc:creator>Frederik Peiniger</dc:creator>
  <cp:lastModifiedBy>Frederik Peiniger</cp:lastModifiedBy>
  <cp:revision>1</cp:revision>
  <dcterms:created xsi:type="dcterms:W3CDTF">2021-11-10T09:42:36Z</dcterms:created>
  <dcterms:modified xsi:type="dcterms:W3CDTF">2021-11-10T09:42:50Z</dcterms:modified>
</cp:coreProperties>
</file>