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zdf37grad</c:v>
                </c:pt>
                <c:pt idx="1">
                  <c:v>sterntv</c:v>
                </c:pt>
                <c:pt idx="2">
                  <c:v>maedelsabende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150</c:v>
                </c:pt>
                <c:pt idx="1">
                  <c:v>13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2-40C3-BB07-F1295B1C30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zdf37grad</c:v>
                </c:pt>
                <c:pt idx="1">
                  <c:v>sterntv</c:v>
                </c:pt>
                <c:pt idx="2">
                  <c:v>maedelsabende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218</c:v>
                </c:pt>
                <c:pt idx="1">
                  <c:v>322</c:v>
                </c:pt>
                <c:pt idx="2">
                  <c:v>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22-40C3-BB07-F1295B1C30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zdf37grad</c:v>
                </c:pt>
                <c:pt idx="1">
                  <c:v>sterntv</c:v>
                </c:pt>
                <c:pt idx="2">
                  <c:v>maedelsabende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35</c:v>
                </c:pt>
                <c:pt idx="1">
                  <c:v>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22-40C3-BB07-F1295B1C3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457968"/>
        <c:axId val="401462888"/>
      </c:barChart>
      <c:catAx>
        <c:axId val="40145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62888"/>
        <c:crosses val="autoZero"/>
        <c:auto val="1"/>
        <c:lblAlgn val="ctr"/>
        <c:lblOffset val="100"/>
        <c:noMultiLvlLbl val="0"/>
      </c:catAx>
      <c:valAx>
        <c:axId val="40146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5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F472F-AB77-45BA-B875-E707CD8D9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Type Distribution Per Profile | 37 Grad + Wettbewerber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1F0CFC-50D2-4AE2-B9D0-005696294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5224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4C808-E5F3-495D-8F0A-A52F365EB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01.01.2021 - 15.09.2021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44E60-617C-4CD4-9897-099353338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532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37 Grad + 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37 Grad + Wettbewerber</dc:title>
  <dc:creator>Frederik Peiniger</dc:creator>
  <cp:lastModifiedBy>Frederik Peiniger</cp:lastModifiedBy>
  <cp:revision>1</cp:revision>
  <dcterms:created xsi:type="dcterms:W3CDTF">2021-09-16T11:25:28Z</dcterms:created>
  <dcterms:modified xsi:type="dcterms:W3CDTF">2021-09-16T11:25:43Z</dcterms:modified>
</cp:coreProperties>
</file>