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116FF-4CBD-4FAC-A375-70747C17D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aroundtheword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6D3BD-A380-4372-A487-21518BF478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601387"/>
              </p:ext>
            </p:extLst>
          </p:nvPr>
        </p:nvGraphicFramePr>
        <p:xfrm>
          <a:off x="457200" y="1731963"/>
          <a:ext cx="748893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020289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7411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60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567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71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9518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1275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1910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041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0278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484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IGTV 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7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aroundtheword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161223.33333333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876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19F6C-05DC-4E9F-8C26-87D8F8237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06/07/2021 - 06/10/2021</a:t>
            </a:r>
          </a:p>
        </p:txBody>
      </p:sp>
    </p:spTree>
    <p:extLst>
      <p:ext uri="{BB962C8B-B14F-4D97-AF65-F5344CB8AC3E}">
        <p14:creationId xmlns:p14="http://schemas.microsoft.com/office/powerpoint/2010/main" val="841346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aroundtheword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aroundtheword</dc:title>
  <dc:creator>Frederik Peiniger</dc:creator>
  <cp:lastModifiedBy>Frederik Peiniger</cp:lastModifiedBy>
  <cp:revision>1</cp:revision>
  <dcterms:created xsi:type="dcterms:W3CDTF">2021-07-19T21:07:03Z</dcterms:created>
  <dcterms:modified xsi:type="dcterms:W3CDTF">2021-07-19T21:07:09Z</dcterms:modified>
</cp:coreProperties>
</file>