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731E6-4774-4D36-A35A-7A25F2DBD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68FA4C-D6D8-449C-BFFD-3B9AA1E137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934496"/>
              </p:ext>
            </p:extLst>
          </p:nvPr>
        </p:nvGraphicFramePr>
        <p:xfrm>
          <a:off x="457200" y="1731963"/>
          <a:ext cx="8065008" cy="4302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294289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892090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514812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00258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295312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4969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165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- 2021-05-20 19:01:30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Gleichberechtigung sieht anders aus 😒
Mehr dazu in unserem neuen Social Factual #rabenmütterodersupermoms - zu finden in der Mediathek!😇
#rabenmutter #Kinderbetreuung #Kindererziehung #GleichberechtigteElternschaft #ElternSein #ElternMemes #Mutterschaft #BeruftstätigeMama #Berufsleben #Familienleben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1062281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26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- 2021-05-27 22:33:17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Parteien sollten noch viel mehr auf Memes setzen, oder? #StudioSchmitt hat da mal was vorbereitet.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69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- 2021-05-18 16:02:39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Wow, was für Neuigkeiten! "Studio Schmitt" geht ab Ende August in die zweite Staffel. Wir freuen uns sehr! 🥳
@tommischmitt
#StudioSchmitt #Staffel2 #Vorfreude #Freude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74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3EF30-E709-43D6-B191-95EFFBF73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3051240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85087-35B5-474E-A839-615CE5840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38FB10-7D3E-43C4-9242-7F922309D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483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73234249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790460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190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210851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558516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41475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89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- 2021-05-09 12:06:28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fordern pünktlich zum #Muttertag: Wickeltische auf Männer-Klos! 📣😜 #Rabenmütter
@collien_ulmen mit #RabenmütterOderSuperMoms in der #ZDFmediathek 😉
#Muttertag2021 #Muttertagsgeschenk #SocialFactual #Doku #Rabenmutter #MutterSein #BerufstätigeMama #ElternSein #Elternschaft #GleichberechtigteElternschaft #Rabenvater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888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04EB2-2CEC-43B0-8ED3-8E01F140B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1838076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4AE8B-B6AF-4021-9B55-473796B14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FF225D-C7AC-4BB9-80B8-A929C155FB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4641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014795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8653712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162602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76509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805848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0995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65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- 2021-05-23 12:02:20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ein Überraschungsei. Nur, dass diese Überraschung wirklich niemand haben will! 😒
Mehr zum Alltag von Müttern findet Ihr in unserem Social Factual #RabenmütterOderSuperMoms mit @collien_ulmen in der #ZDFmediathek!
#Rabenmutter #Kinderbetreuung #Kindererziehung #GleichberechtigteElternschaft #ElternSein #ElternMemes #Mutterschaft #BeruftstätigeMama #Berufsleben #Familienleben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634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BB0AD-7E2B-430B-B0BE-1427C58E1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4171772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AF19B-1E9F-4B08-B145-BD2BDE810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F2DB35-EAED-4744-B4BE-B86C907DA7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1539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308660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456927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027465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994588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7746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7055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37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- 2021-05-17 11:04:14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Selbst wenn es nur zwei Jahre sind... 👩‍🦳👨‍🦳
In der Mediathek findet Ihr unser neues Social Factual #RabenmütterOderSuperMoms 🧐
#Freundeskreis #Friendgroup #Freundschaftsmemes #Freundschaftsmomente #Mütter #Rabenmütter #Väter #Rabenvater #Doku #SocialFactual #BerufstätigeMama #MentalLoad #GleichberechtigteElternschaft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426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769C84-2FD8-443B-8814-29DE568F0D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2869197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08FDC-78A2-47FC-A835-1498607E9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5A4969-4542-43BE-A839-BB84D3080B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065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3317279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548017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55298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98930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65308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39033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077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- 2021-05-05 12:02:34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Natürlich kann eine Mutter Vollzeit arbeiten gehen. Aber wer kümmert sich dann um die Kinder? 🤔
Unser neues #SocialFactual "Rabenmütter oder Super Moms?" mit @collien_ulmen, morgen im TV und in der #ZDFmediathek! 🧐
#RabenmütterOderSuperMoms #Rabenmütter #Rabenmutter #BerufstätigeMama #Rabenvater #Dokumentation #ElternLeben #ElternSein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734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- 2021-05-30 13:17:27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absurdesten Verschwörungstheorien: GO! 🔮 Welche fallen Euch noch ein? 🤔👇 (Bitte nicht Bielefeld!) 
#Schlafschafe #SiehsMalNeo #LisaBitter #Verschwörungstheorien #Serientipp #AngelaMerkel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468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8714D-E7CC-4B45-85DC-5D2DC705A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8049838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AFDC7-8E54-473C-BFE1-42FD74690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6F6F5C-D393-4D88-86B9-B0EB79D15A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1243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034576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5541693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922714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138254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614749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0627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567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- 2021-05-16 09:17:42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Geschlechterklischees, anyone? 🧐
Woher diese Rollenbilder kommen und wie sie bereits in den Köpfen der Jüngsten verankert sind, zeigt @collien_ulmen im #SocialFactual "No More Boys and Girls" in der #ZDFmediathek! 
#NoMoreBoysAndGirls #Geschlechterklischees #Geschlechterrollen #GeschlechterrollenAufbrechen #Rollenbilder #Dokumentation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453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556F5-704B-419E-8B86-C3E3BE35EB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3731131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04765-2669-4868-89E1-50306DC92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709776-52DF-4920-83F9-A8C048D734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9265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817718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386220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1157748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242483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309131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21859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777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- 2021-05-06 19:05:55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die Mutter nicht da ist, wer könnte ein Kind denn SONST betreuen??!! 😲🤔 #Rabenmütter 
Mehr dazu bei #RabenmütterOderSuperMoms mit @collien_ulmen, heute Abend im TV oder schon jetzt in der #ZDFmediathek!
#SocialFactual #Doku #Rabenmutter #MutterSein #BerufstätigeMama #ElternSein #Elternschaft #GleichberechtigteElternschaft #Rabenvater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94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- 2021-05-10 14:40:04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Danke @ Boulevard! Was war euer Lieblings-Kompositum bisher? #StudioSchmitt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537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FD18BC-EE8C-49F8-84C6-BB6B36C1E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836857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B1588-1733-4CC0-9B68-6F2C449C4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DE65E3-BDA2-411B-AFE1-3C9F06E9C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451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376097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599115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728705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871326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49047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0272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888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- 2021-05-03 11:49:10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*Beschwert sich, dass es keine anständigen Männer mehr gibt* 🤡
#Dating #DatingMemes #DatingGame #Crush #RedFlags #DeadPixels #ComedySerie #SiehsMalNeo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512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- 2021-05-25 14:10:42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Mutter Sein ist echt nicht so leicht... 🥴 Da muss das Kind noch nicht einmal auf der Welt sein und schon geht's los! 🤯
Humorvoll verpackt gibt's das Ganze bei #LuVonLoser, wissenschaftlichen Hintergrund bekommt Ihr bei #RabenmütterOderSuperMoms, beides in der #ZDFmediathek! 
#Rabenmutter #Kindererziehung #GleichberechtigteElternschaft #MutterSein #MutterSeinIstSchön @alicegruia @collien_ulmen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458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2B864-D5AD-4D9C-A317-08677AC54F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3400869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0AC84-B3B4-4C58-B781-E32C99FE7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C69F4B-48CE-4070-82CB-EF5576312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94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086037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201895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22778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907794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313864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33037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60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- 2021-05-18 12:17:46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...und dann schickt er Dir 'ne Einladung zu seinem Telegram-Channel. 😇
#Serientipp #InstantFiction #Schlafschafe #OkBoomer #Verschwörungstheorie #SiehsMalNeo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368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- 2021-05-19 18:33:05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Heiraten wird sowieso überbewertet 😎🤷
#Schlafschafe #ZDFneo #UnnützesWissen #SiehsMalNeo #InstantFiction #Serientipp #LiebeFürImmer #Eheglück #Scheidung #LisaBitter @danieldonskoy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833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726E4-2E23-4A55-A85C-79D26F7A7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1499209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E985D-9447-4AF5-9BB6-0E723828B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F57A13-8F28-4E7F-8A09-010F7D1568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950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192664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88662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180188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6244400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613812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08052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253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- 2021-05-26 18:32:12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Andere: "Oh, Du hast Karriere mit Kind gemacht?"
Ich: *Sag's nicht, bitte sag's nicht!*
Andere: "...und wer passt auf das Kind auf?!" 🤨
Ich: 😐
#RabenmütterOderSuperMoms 
#Rabenmutter #Kinderbetreuung #Kindererziehung #GleichberechtigteElternschaft #ElternSein #ElternMemes #Mutterschaft #BeruftstätigeMama #Berufsleben #Familienleben #SocialFactual @collien_ulmen #ZDFmediathek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05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- 2021-05-24 17:04:41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Wir haben 100 Leute gefragt (circa 🙃): Das sind die besten Antworten (Auswahl d. Redaktion) 🤩
#CommunityOfPoets #MemeGenerator #CaptionThis #Schlafschafe #Serientipp #Kopfzerbrechen @danieldonskoy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750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C45BE-7B0A-4B7B-AFBD-499C289BF4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41509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17939-0AD3-4C9B-B847-9141E0C1A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6C8ED7-F83F-4CE6-8F50-5C4B8A3AB4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5102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682763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415541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4333642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370142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641910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54959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34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- 2021-05-12 12:06:53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"Das Wetter könnte schon besser sein heute..." 🤯 #Smalltalk
Bevor Ihr vom Grübeln Falten bekommt, schaut lieber unsere neue Serie #Schlafschafe mit @danieldonskoy 🤩
#SiehsMalNeo #bingeworthy #Verschwörungstheorien #Kopfzerbrechen #Serientipp #ZDFneo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579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95FE9F-C8C5-4E92-9B1C-E7EB123347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38525630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85DE3-6489-4B9F-9075-287727D4C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872A02-4591-42D6-B48B-FB6A25143A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5257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000104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968838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584661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5703788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2252708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33389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900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- 2021-05-30 09:04:45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...und wie sieht eigentlich die Wohnung aus?! 🤔 (Von der Pandemie fangen wir gar nicht erst an...)
Unser Social Factual #RabenmütterOderSuperMoms mit @collien_ulmen gibt's in der #ZDFmediathek! 
#rabenmutter #Kinderbetreuung #Kindererziehung #GleichberechtigteElternschaft #ElternSein #ElternMemes #Mutterschaft #BeruftstätigeMama #Berufsleben #Familienleben #SocialFactual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110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- 2021-05-22 19:42:21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Also, WIR schauen das ja nicht, WIRKLICH nicht! 👀💃🕺✨ #Eurovision2021 
#Eurovision #EurovisionSongContest #EurovisionSongContest2021 #ESC #esc2021 #GuiltyPleasure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074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F86B5-51BC-4079-B6A1-3869C1AF1C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2839638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DBBC5-8CAA-4D5C-898C-10383FD38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E4E30F-0997-4715-9A09-B33289AB50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7524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843993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206456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124722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013717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9855476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08573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320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- 2021-05-21 18:31:00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war deep. Danke an @leonwindscheid und alle Gedanken! Die Sendung gibt's natürlich zum Nachschauen in der Mediathek. #StudioSchmitt
📸 Credit: @benknabe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24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- 2021-05-15 12:03:28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Wisst Ihr, wer auf die Kinder aufpasst, wenn die Mutter beruflich unterwegs ist? Klar! Die Oma. 😉
#Rabenmutter #Kinderbetreuung #Kindererziehung #GleichberechtigteElternschaft #ElternSein #ElternMemes #Mutterschaft #BeruftstätigeMama #Berufsleben #Familienleben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558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3BA78-B8FF-4539-A155-5A33E8F68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514087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20BC8-F08C-4491-80AA-3E7569539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DCD203-5008-48BB-9BF2-AD6E908D27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9067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2652220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424938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323600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1807880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9944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37698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11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- 2021-05-24 11:29:31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VOLLE KONZENTRA– oh, was war das?! 🤡
#StayFocused #VolleKonzentration #VolleKonzentrationBitte #Pure #DramaSerie #Serientipp #SiehsMalNeo @charlyclive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49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- 2021-05-07 18:03:29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"Kommt das vielleicht aus dem Kindergarten? Von uns kommt das SICHER nicht!" 😌 #Rabenmütter 
Unser #SocialFactual #RabenmütterOderSuperMoms mit @collien_ulmen gibt's in der #ZDFmediathek
#SocialFactual #Doku #Rabenmutter #MutterSein #BerufstätigeMama #ElternSein #Elternschaft #GleichberechtigteElternschaft #ElternMemes #ErziehungsMemes #Erziehungsmethoden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1628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FE2F3-B708-4EE0-98F1-EC44C9D45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355904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6CA3B-5BFE-4038-86EE-3FC47D8CE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zdfneo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D494E9-A651-467D-91A1-4DD78C6CA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8219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8418860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9779771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642842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483479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604519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50718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int.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78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zdfneo - 2021-05-24 15:11:34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Tiiief durchatmen... 😤 Wann zückst Du innerlich so die Waffe? 🤪
#EdgarWallace-Filme gibt's im TV und in der #ZDFmediathek! ✌
#EdgarWallaceFilme #EdgarWallaceMovies #SchwarzWeißFilm #SchwarzWeissFilm #Klassiker #Krimi #CrimeFiction #MansplainingMemes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698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502B12-36A1-4858-AECF-935FC2D5A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05/01/2021 - 06/03/2021</a:t>
            </a:r>
          </a:p>
        </p:txBody>
      </p:sp>
    </p:spTree>
    <p:extLst>
      <p:ext uri="{BB962C8B-B14F-4D97-AF65-F5344CB8AC3E}">
        <p14:creationId xmlns:p14="http://schemas.microsoft.com/office/powerpoint/2010/main" val="33031426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583</Words>
  <Application>Microsoft Office PowerPoint</Application>
  <PresentationFormat>On-screen Show (4:3)</PresentationFormat>
  <Paragraphs>270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Instagram Posts Table | zdfneo - 1 of 15</vt:lpstr>
      <vt:lpstr>Instagram Posts Table | zdfneo - 2 of 15</vt:lpstr>
      <vt:lpstr>Instagram Posts Table | zdfneo - 3 of 15</vt:lpstr>
      <vt:lpstr>Instagram Posts Table | zdfneo - 4 of 15</vt:lpstr>
      <vt:lpstr>Instagram Posts Table | zdfneo - 5 of 15</vt:lpstr>
      <vt:lpstr>Instagram Posts Table | zdfneo - 6 of 15</vt:lpstr>
      <vt:lpstr>Instagram Posts Table | zdfneo - 7 of 15</vt:lpstr>
      <vt:lpstr>Instagram Posts Table | zdfneo - 8 of 15</vt:lpstr>
      <vt:lpstr>Instagram Posts Table | zdfneo - 9 of 15</vt:lpstr>
      <vt:lpstr>Instagram Posts Table | zdfneo - 10 of 15</vt:lpstr>
      <vt:lpstr>Instagram Posts Table | zdfneo - 11 of 15</vt:lpstr>
      <vt:lpstr>Instagram Posts Table | zdfneo - 12 of 15</vt:lpstr>
      <vt:lpstr>Instagram Posts Table | zdfneo - 13 of 15</vt:lpstr>
      <vt:lpstr>Instagram Posts Table | zdfneo - 14 of 15</vt:lpstr>
      <vt:lpstr>Instagram Posts Table | zdfneo - 15 of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zdfneo - 1 of 15</dc:title>
  <dc:creator>Frederik Peiniger</dc:creator>
  <cp:lastModifiedBy>Frederik Peiniger</cp:lastModifiedBy>
  <cp:revision>1</cp:revision>
  <dcterms:created xsi:type="dcterms:W3CDTF">2021-06-04T07:55:22Z</dcterms:created>
  <dcterms:modified xsi:type="dcterms:W3CDTF">2021-06-04T07:56:57Z</dcterms:modified>
</cp:coreProperties>
</file>