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1"/>
      <p:bold r:id="rId12"/>
      <p:italic r:id="rId13"/>
      <p:boldItalic r:id="rId1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4/30/2021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4/30/2021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4/30/2021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4/30/2021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4/30/2021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4/30/2021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4/30/2021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4/30/2021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4/30/2021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4/30/2021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2D7786-C52E-4363-A7EC-4B875B2EDD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ZDF + Partner - 1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E149CEA-0809-4857-BC30-B63EB2BD609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09226232"/>
              </p:ext>
            </p:extLst>
          </p:nvPr>
        </p:nvGraphicFramePr>
        <p:xfrm>
          <a:off x="457200" y="1731963"/>
          <a:ext cx="6995160" cy="3870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">
                  <a:extLst>
                    <a:ext uri="{9D8B030D-6E8A-4147-A177-3AD203B41FA5}">
                      <a16:colId xmlns:a16="http://schemas.microsoft.com/office/drawing/2014/main" val="401866558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2437791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0066541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1790666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1573886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0278481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5608891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2174216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2617463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8567671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4130333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176695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7669964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8592852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4523558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094457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095911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 Adds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 Removes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Fans Online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Page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Post 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Website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Consumptions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Positive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2821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ZDF heute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1222010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999989.26666667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1363190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71797815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1763498.1333333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6489816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17.37 %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19163296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11214769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5372243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1117573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18363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49549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ZDF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707743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536900.66666667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720812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16557609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858480.06666667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411005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4.57 %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4413627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1226272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340425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70580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60125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ZDFkultur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142626.86666667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220649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16584063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830943.46666667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744247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6037856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4182423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586763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157484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313158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37AC3F-BB99-4A35-9985-EF62AD912EC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12/24/2020 - 01/07/2021</a:t>
            </a:r>
          </a:p>
        </p:txBody>
      </p:sp>
    </p:spTree>
    <p:extLst>
      <p:ext uri="{BB962C8B-B14F-4D97-AF65-F5344CB8AC3E}">
        <p14:creationId xmlns:p14="http://schemas.microsoft.com/office/powerpoint/2010/main" val="31636051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5978C2-0EB0-4152-8008-BC20FF1737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ZDF + Partner - 2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319F142-8657-4518-BED4-C6F3E6D20C0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9981139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">
                  <a:extLst>
                    <a:ext uri="{9D8B030D-6E8A-4147-A177-3AD203B41FA5}">
                      <a16:colId xmlns:a16="http://schemas.microsoft.com/office/drawing/2014/main" val="43183536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7904744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7101211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2633085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3591450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193540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0619410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7289371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2955340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2127852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1218933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6500706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8116830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9690748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4065891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0021621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569996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 Adds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 Removes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Fans Online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Page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Post 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Website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Consumptions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Positive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98176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Aktenzeichen XY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282759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266005.26666667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602433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15421309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636117.6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1089647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5222856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7852085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1016052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73595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55036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Bares für Rares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211749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194780.26666667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344154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19112369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567843.66666667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1124305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7471239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7528049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1165408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67751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41885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Terra 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396662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348355.66666667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657428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13151464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526166.26666667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900659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10.44 %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3462800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4873266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802101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98558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4402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21345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8D1836-E3A2-4274-9AE6-28D5BA3E06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12/24/2020 - 01/07/2021</a:t>
            </a:r>
          </a:p>
        </p:txBody>
      </p:sp>
    </p:spTree>
    <p:extLst>
      <p:ext uri="{BB962C8B-B14F-4D97-AF65-F5344CB8AC3E}">
        <p14:creationId xmlns:p14="http://schemas.microsoft.com/office/powerpoint/2010/main" val="28817909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F7B672-A606-4613-BA23-9D584022A6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ZDF + Partner - 3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8F6BAB6-E01E-4965-A147-7E5856C64F2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937450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">
                  <a:extLst>
                    <a:ext uri="{9D8B030D-6E8A-4147-A177-3AD203B41FA5}">
                      <a16:colId xmlns:a16="http://schemas.microsoft.com/office/drawing/2014/main" val="244555032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1397663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286002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1455192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7245477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1782367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3017623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5538890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5798723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45259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9536799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9991955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4705106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4506998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7906733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6698813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585763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 Adds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 Removes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Fans Online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Page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Post 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Website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Consumptions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Positive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56249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ZDF heute-show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1293453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1086591.5333333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1334806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13306861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501885.73333333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1025041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25.10 %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864167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660906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748789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276252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2509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18232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ZDF Sport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505897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412999.33333333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507699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7401970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381275.73333333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487611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9.75 %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640628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340113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394620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92991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40713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 Grad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178486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158714.46666667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245846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5712155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260436.2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345114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7.50 %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2455166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1803053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321452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23662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1954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53526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AEB4C7-7635-4357-8156-BF6F6742C2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12/24/2020 - 01/07/2021</a:t>
            </a:r>
          </a:p>
        </p:txBody>
      </p:sp>
    </p:spTree>
    <p:extLst>
      <p:ext uri="{BB962C8B-B14F-4D97-AF65-F5344CB8AC3E}">
        <p14:creationId xmlns:p14="http://schemas.microsoft.com/office/powerpoint/2010/main" val="19764450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53BA99-4B8A-4C91-BA06-47C6B0E0EC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ZDF + Partner - 4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648DD1E-95A1-49D7-B580-C3BDC0F79B4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0554962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">
                  <a:extLst>
                    <a:ext uri="{9D8B030D-6E8A-4147-A177-3AD203B41FA5}">
                      <a16:colId xmlns:a16="http://schemas.microsoft.com/office/drawing/2014/main" val="413668325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6264212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8296875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1555972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1963754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2665906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5665518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3970083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693931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8186404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7527362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4259492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2449498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3255661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0629613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5543167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369654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 Adds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 Removes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Fans Online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Page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Post 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Website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Consumptions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Positive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22505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ZDF Volle Kanne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96047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81105.6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126971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4231724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237795.8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248911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15.42 %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1764235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1902628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202399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46512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02277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3sat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211780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169240.2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233025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4325380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224838.73333333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236121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18.68 %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1219536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859893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181900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54221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2507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52040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ZDFinfo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132704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106483.8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176504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4558049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209120.26666667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261962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9.82 %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822279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522304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220478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41484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2090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942108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D4CD02-D4FF-43EA-A090-044B8549AC1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12/24/2020 - 01/07/2021</a:t>
            </a:r>
          </a:p>
        </p:txBody>
      </p:sp>
    </p:spTree>
    <p:extLst>
      <p:ext uri="{BB962C8B-B14F-4D97-AF65-F5344CB8AC3E}">
        <p14:creationId xmlns:p14="http://schemas.microsoft.com/office/powerpoint/2010/main" val="24586442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4A41E9-6E39-4B5A-96C3-7F4AD67ACE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ZDF + Partner - 5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4C96E73-4740-4A0E-816C-659B5E69CF8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535940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">
                  <a:extLst>
                    <a:ext uri="{9D8B030D-6E8A-4147-A177-3AD203B41FA5}">
                      <a16:colId xmlns:a16="http://schemas.microsoft.com/office/drawing/2014/main" val="181103078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4401575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0329506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4058477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1620620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2770811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3948975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5052797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0268227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0563392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9359727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6828599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9275650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4291520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1678904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9152256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378990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 Adds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 Removes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Fans Online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Page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Post 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Website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Consumptions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Positive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32869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PHOENIX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140834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108395.73333333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149055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3602611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143416.46666667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214123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10.52 %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1030674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522779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56008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2166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78010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WISO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179474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151857.33333333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191155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2982344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127817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224730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23.60 %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301593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312037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188092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36638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26267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3sat nano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57287.466666667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93402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2173220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105806.6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187341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3.11 %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782740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511788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181614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89367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16B36C-57A8-4CDC-90E9-CF8CC597D77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12/24/2020 - 01/07/2021</a:t>
            </a:r>
          </a:p>
        </p:txBody>
      </p:sp>
    </p:spTree>
    <p:extLst>
      <p:ext uri="{BB962C8B-B14F-4D97-AF65-F5344CB8AC3E}">
        <p14:creationId xmlns:p14="http://schemas.microsoft.com/office/powerpoint/2010/main" val="5654575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BE5F57-BE3E-40B6-9625-572E81125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ZDF + Partner - 6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31C3CFD-01F1-496C-A8A2-449B41A6DD1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0318791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">
                  <a:extLst>
                    <a:ext uri="{9D8B030D-6E8A-4147-A177-3AD203B41FA5}">
                      <a16:colId xmlns:a16="http://schemas.microsoft.com/office/drawing/2014/main" val="99405065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1629004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1883078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5845827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1163742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1487233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3216666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0555567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1326078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9765819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8178014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2088667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3063938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523292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7757093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1430801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646405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 Adds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 Removes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Fans Online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Page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Post 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Website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Consumptions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Positive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12970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ZDF Magazin Royale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514505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446009.8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529810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882498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49791.2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20.79 %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165675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71910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55224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90807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ZDFneo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181543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146827.26666667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180074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1188652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47376.466666667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49869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4.85 %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123634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113208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40964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36519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ZDF Morgenmagazin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118282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94485.8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126490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691420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28632.666666667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99197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26.02 %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41425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79680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19517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23381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CCC37D-142E-462A-8CD1-F404ABB1F2F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12/24/2020 - 01/07/2021</a:t>
            </a:r>
          </a:p>
        </p:txBody>
      </p:sp>
    </p:spTree>
    <p:extLst>
      <p:ext uri="{BB962C8B-B14F-4D97-AF65-F5344CB8AC3E}">
        <p14:creationId xmlns:p14="http://schemas.microsoft.com/office/powerpoint/2010/main" val="3588903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5CE94F-75D1-46E7-A812-78F72A59AF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ZDF + Partner - 7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EF60E0D-6A59-4B13-8E18-B87E39D1A9E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187893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">
                  <a:extLst>
                    <a:ext uri="{9D8B030D-6E8A-4147-A177-3AD203B41FA5}">
                      <a16:colId xmlns:a16="http://schemas.microsoft.com/office/drawing/2014/main" val="220216552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8965611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7119573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074425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8992477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2588554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8942505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6618860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6213760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4637779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5884955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4052386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2772009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9819346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1525045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9228538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274182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 Adds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 Removes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Fans Online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Page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Post 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Website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Consumptions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Positive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0786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Herzkino im ZDF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53041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45333.8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366939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19202.066666667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28213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12.91 %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54308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21549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18644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12008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ZDF-Fernsehgarten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200728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163872.13333333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200271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261575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15510.266666667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32.21 %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33486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24814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60699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Die Küchenschlacht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99433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119550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384145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14569.533333333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36497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9.70 %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24029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34277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0668B8-7F26-4810-97F0-ECDDDF8EFE3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12/24/2020 - 01/07/2021</a:t>
            </a:r>
          </a:p>
        </p:txBody>
      </p:sp>
    </p:spTree>
    <p:extLst>
      <p:ext uri="{BB962C8B-B14F-4D97-AF65-F5344CB8AC3E}">
        <p14:creationId xmlns:p14="http://schemas.microsoft.com/office/powerpoint/2010/main" val="42531138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2424BE-196C-4716-B8AE-72B8D7A1F0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ZDF + Partner - 8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1BBC823-1932-471A-8501-7E7301B2414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877550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">
                  <a:extLst>
                    <a:ext uri="{9D8B030D-6E8A-4147-A177-3AD203B41FA5}">
                      <a16:colId xmlns:a16="http://schemas.microsoft.com/office/drawing/2014/main" val="40410032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0626508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4096413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3081575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3501446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4718624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3427921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105416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5764554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3936552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885792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9425770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9006419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9879225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7443698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0601651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830608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 Adds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 Removes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Fans Online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Page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Post 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Website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Consumptions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Positive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16093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Frontal21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127881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102865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147929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158663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9585.2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33.41 %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24823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68151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ZDF zoom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34085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29262.4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37362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98833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5613.2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28.36 %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22628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61765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Wissen2go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39492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34466.133333333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42828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4881.6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11.65 %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84612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44B6AA-A7F7-4AB0-AA1F-4A660159DE3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12/24/2020 - 01/07/2021</a:t>
            </a:r>
          </a:p>
        </p:txBody>
      </p:sp>
    </p:spTree>
    <p:extLst>
      <p:ext uri="{BB962C8B-B14F-4D97-AF65-F5344CB8AC3E}">
        <p14:creationId xmlns:p14="http://schemas.microsoft.com/office/powerpoint/2010/main" val="19274663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07F44A-3537-4A4C-AD32-3B60EEE0BA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ZDF + Partner - 9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2A20284-BC56-44C0-9E2B-40B8518DE68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711155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">
                  <a:extLst>
                    <a:ext uri="{9D8B030D-6E8A-4147-A177-3AD203B41FA5}">
                      <a16:colId xmlns:a16="http://schemas.microsoft.com/office/drawing/2014/main" val="165445093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5920162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8821045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2680463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840709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7374283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2439318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0629774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7680147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6706263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7097595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9552352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5344486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7141895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3679733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1382448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722822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 Adds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 Removes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Fans Online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Page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Post 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Website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Consumptions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Positive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61603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ZDF Das kleine Fernsehspiel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9176.2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648.13333333333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27.01 %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4397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6817EB-24A9-4BEA-8956-AFD5404326E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12/24/2020 - 01/07/2021</a:t>
            </a:r>
          </a:p>
        </p:txBody>
      </p:sp>
    </p:spTree>
    <p:extLst>
      <p:ext uri="{BB962C8B-B14F-4D97-AF65-F5344CB8AC3E}">
        <p14:creationId xmlns:p14="http://schemas.microsoft.com/office/powerpoint/2010/main" val="310641968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9</TotalTime>
  <Words>948</Words>
  <Application>Microsoft Office PowerPoint</Application>
  <PresentationFormat>On-screen Show (4:3)</PresentationFormat>
  <Paragraphs>596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quintly_template</vt:lpstr>
      <vt:lpstr>Facebook Key Metrics Table | ZDF + Partner - 1 of 9</vt:lpstr>
      <vt:lpstr>Facebook Key Metrics Table | ZDF + Partner - 2 of 9</vt:lpstr>
      <vt:lpstr>Facebook Key Metrics Table | ZDF + Partner - 3 of 9</vt:lpstr>
      <vt:lpstr>Facebook Key Metrics Table | ZDF + Partner - 4 of 9</vt:lpstr>
      <vt:lpstr>Facebook Key Metrics Table | ZDF + Partner - 5 of 9</vt:lpstr>
      <vt:lpstr>Facebook Key Metrics Table | ZDF + Partner - 6 of 9</vt:lpstr>
      <vt:lpstr>Facebook Key Metrics Table | ZDF + Partner - 7 of 9</vt:lpstr>
      <vt:lpstr>Facebook Key Metrics Table | ZDF + Partner - 8 of 9</vt:lpstr>
      <vt:lpstr>Facebook Key Metrics Table | ZDF + Partner - 9 of 9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Frederik Peiniger</dc:creator>
  <cp:lastModifiedBy>Frederik Peiniger</cp:lastModifiedBy>
  <cp:revision>2</cp:revision>
  <dcterms:created xsi:type="dcterms:W3CDTF">2021-04-30T01:43:36Z</dcterms:created>
  <dcterms:modified xsi:type="dcterms:W3CDTF">2021-04-30T01:52:57Z</dcterms:modified>
</cp:coreProperties>
</file>