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F48AD-A845-4975-A4E7-AA16BFC58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Interactions Post API | ZDF Facebook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0E6536-8473-46F2-9ABF-6AE404AAF7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2000460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76">
                  <a:extLst>
                    <a:ext uri="{9D8B030D-6E8A-4147-A177-3AD203B41FA5}">
                      <a16:colId xmlns:a16="http://schemas.microsoft.com/office/drawing/2014/main" val="684526213"/>
                    </a:ext>
                  </a:extLst>
                </a:gridCol>
                <a:gridCol w="3538728">
                  <a:extLst>
                    <a:ext uri="{9D8B030D-6E8A-4147-A177-3AD203B41FA5}">
                      <a16:colId xmlns:a16="http://schemas.microsoft.com/office/drawing/2014/main" val="3090371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Interaktionen/Tag (API/Post)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36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47245.183060109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8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27041.800546448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1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Terra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9940.0191256831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26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5125.6885245902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17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5086.6967213115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42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Aktenzeichen 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3751.6885245902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65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 Grad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3476.2404371585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48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Bares für Rares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3091.5573770492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569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Volle Kanne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2897.3852459016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119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2724.7950819672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15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DE028-5252-4C9F-9B43-C48542BF4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4198634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E7AE4-9A40-4F03-847B-65049C6B7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Interactions Post API | ZDF Facebook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803F84-68FE-4A0D-B9CA-DA69122717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0436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76">
                  <a:extLst>
                    <a:ext uri="{9D8B030D-6E8A-4147-A177-3AD203B41FA5}">
                      <a16:colId xmlns:a16="http://schemas.microsoft.com/office/drawing/2014/main" val="3831947714"/>
                    </a:ext>
                  </a:extLst>
                </a:gridCol>
                <a:gridCol w="3538728">
                  <a:extLst>
                    <a:ext uri="{9D8B030D-6E8A-4147-A177-3AD203B41FA5}">
                      <a16:colId xmlns:a16="http://schemas.microsoft.com/office/drawing/2014/main" val="963481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Interaktionen/Tag (API/Post)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27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2591.8196721311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300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1891.9344262295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46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Morgenmagazin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1251.1994535519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41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Frontal21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900.26775956284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76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Herzkino im ZDF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675.81147540984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32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Küchenschlacht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645.31693989071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38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ZDF-Fernsehgarten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509.16393442623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917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458.51092896175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79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zoom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261.12568306011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20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Magazin Royale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246.18306010929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891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20A92-0826-49E0-A3EF-78B498BFE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464689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F5D84-D5B0-4B05-B5D5-B43BE3475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Interactions Post API | ZDF Facebook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2366A8-2367-4BE8-AEA0-F4D530730F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6135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76">
                  <a:extLst>
                    <a:ext uri="{9D8B030D-6E8A-4147-A177-3AD203B41FA5}">
                      <a16:colId xmlns:a16="http://schemas.microsoft.com/office/drawing/2014/main" val="3272991118"/>
                    </a:ext>
                  </a:extLst>
                </a:gridCol>
                <a:gridCol w="3538728">
                  <a:extLst>
                    <a:ext uri="{9D8B030D-6E8A-4147-A177-3AD203B41FA5}">
                      <a16:colId xmlns:a16="http://schemas.microsoft.com/office/drawing/2014/main" val="3835156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Interaktionen/Tag (API/Post)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02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Das kleine Fernsehspiel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16.232240437158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660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A3F63-86DE-4277-B511-63D2C30714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8639300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134</Words>
  <Application>Microsoft Office PowerPoint</Application>
  <PresentationFormat>On-screen Show (4:3)</PresentationFormat>
  <Paragraphs>54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Custom Interactions Post API | ZDF Facebook - 1 of 3</vt:lpstr>
      <vt:lpstr>Facebook Custom Interactions Post API | ZDF Facebook - 2 of 3</vt:lpstr>
      <vt:lpstr>Facebook Custom Interactions Post API | ZDF Facebook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Custom Interactions Post API | ZDF Facebook - 1 of 3</dc:title>
  <dc:creator>Frederik Peiniger</dc:creator>
  <cp:lastModifiedBy>Frederik Peiniger</cp:lastModifiedBy>
  <cp:revision>1</cp:revision>
  <dcterms:created xsi:type="dcterms:W3CDTF">2021-01-25T08:42:17Z</dcterms:created>
  <dcterms:modified xsi:type="dcterms:W3CDTF">2021-01-25T08:42:37Z</dcterms:modified>
</cp:coreProperties>
</file>