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Aktenzeichen XY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12365706</c:v>
                </c:pt>
                <c:pt idx="1">
                  <c:v>7624002</c:v>
                </c:pt>
                <c:pt idx="2">
                  <c:v>10472765</c:v>
                </c:pt>
                <c:pt idx="3">
                  <c:v>7221259</c:v>
                </c:pt>
                <c:pt idx="4">
                  <c:v>8335548</c:v>
                </c:pt>
                <c:pt idx="5">
                  <c:v>7871393</c:v>
                </c:pt>
                <c:pt idx="6">
                  <c:v>7503979</c:v>
                </c:pt>
                <c:pt idx="7">
                  <c:v>5478150</c:v>
                </c:pt>
                <c:pt idx="8">
                  <c:v>9251401</c:v>
                </c:pt>
                <c:pt idx="9">
                  <c:v>13183190</c:v>
                </c:pt>
                <c:pt idx="10">
                  <c:v>16671222</c:v>
                </c:pt>
                <c:pt idx="11">
                  <c:v>11068579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8E-4649-9448-EE3D3A5D54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25440"/>
        <c:axId val="273627408"/>
      </c:lineChart>
      <c:dateAx>
        <c:axId val="27362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27408"/>
        <c:crosses val="autoZero"/>
        <c:auto val="1"/>
        <c:lblOffset val="100"/>
        <c:baseTimeUnit val="months"/>
      </c:dateAx>
      <c:valAx>
        <c:axId val="27362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2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0EDA-B8E3-477C-97E2-312A1A858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Aktenzeichen XY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CCED99-E66D-4FCD-9EB8-A8716A73D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4072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666A8-3224-431B-8C7B-D5440F444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D0E06-D336-4C40-A7D1-5043E3E8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62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Views | Aktenzeichen XY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Aktenzeichen XY</dc:title>
  <dc:creator>Frederik Peiniger</dc:creator>
  <cp:lastModifiedBy>Frederik Peiniger</cp:lastModifiedBy>
  <cp:revision>1</cp:revision>
  <dcterms:created xsi:type="dcterms:W3CDTF">2021-01-25T08:29:05Z</dcterms:created>
  <dcterms:modified xsi:type="dcterms:W3CDTF">2021-01-25T08:29:09Z</dcterms:modified>
</cp:coreProperties>
</file>