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Aktenzeichen XY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0.838636200471221</c:v>
                </c:pt>
                <c:pt idx="1">
                  <c:v>0.90463252641428005</c:v>
                </c:pt>
                <c:pt idx="2">
                  <c:v>0.78854307979161598</c:v>
                </c:pt>
                <c:pt idx="3">
                  <c:v>0.61209739938319596</c:v>
                </c:pt>
                <c:pt idx="4">
                  <c:v>0.95210943287892202</c:v>
                </c:pt>
                <c:pt idx="5">
                  <c:v>0.74082032621831295</c:v>
                </c:pt>
                <c:pt idx="6">
                  <c:v>0.71857522826192699</c:v>
                </c:pt>
                <c:pt idx="7">
                  <c:v>0.53103597638579703</c:v>
                </c:pt>
                <c:pt idx="8">
                  <c:v>0.71459916085248898</c:v>
                </c:pt>
                <c:pt idx="9">
                  <c:v>1.4167550903094299</c:v>
                </c:pt>
                <c:pt idx="10">
                  <c:v>1.5843486060243701</c:v>
                </c:pt>
                <c:pt idx="11">
                  <c:v>0.89089200609149999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7B-4ACC-952D-DA312DB7A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24456"/>
        <c:axId val="273627408"/>
      </c:lineChart>
      <c:dateAx>
        <c:axId val="27362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27408"/>
        <c:crosses val="autoZero"/>
        <c:auto val="1"/>
        <c:lblOffset val="100"/>
        <c:baseTimeUnit val="months"/>
      </c:dateAx>
      <c:valAx>
        <c:axId val="27362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2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467A-109D-4B00-9168-3B62DFE3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Aktivierung in % | Aktenzeichen XY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074224-CDBC-4189-B003-8958401F9A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7250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FFC16-FC33-4785-AE9E-AD8DFFD21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BDD23-1798-48BE-9FD9-4C7903F5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245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Aktivierung in % | Aktenzeichen 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Aktivierung in % | Aktenzeichen XY</dc:title>
  <dc:creator>Frederik Peiniger</dc:creator>
  <cp:lastModifiedBy>Frederik Peiniger</cp:lastModifiedBy>
  <cp:revision>1</cp:revision>
  <dcterms:created xsi:type="dcterms:W3CDTF">2021-01-25T08:28:05Z</dcterms:created>
  <dcterms:modified xsi:type="dcterms:W3CDTF">2021-01-25T08:28:09Z</dcterms:modified>
</cp:coreProperties>
</file>