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Aktenzeichen XY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12365706</c:v>
                </c:pt>
                <c:pt idx="1">
                  <c:v>7624002</c:v>
                </c:pt>
                <c:pt idx="2">
                  <c:v>10472765</c:v>
                </c:pt>
                <c:pt idx="3">
                  <c:v>7221259</c:v>
                </c:pt>
                <c:pt idx="4">
                  <c:v>8335548</c:v>
                </c:pt>
                <c:pt idx="5">
                  <c:v>7871393</c:v>
                </c:pt>
                <c:pt idx="6">
                  <c:v>7503979</c:v>
                </c:pt>
                <c:pt idx="7">
                  <c:v>5478150</c:v>
                </c:pt>
                <c:pt idx="8">
                  <c:v>9251401</c:v>
                </c:pt>
                <c:pt idx="9">
                  <c:v>13183190</c:v>
                </c:pt>
                <c:pt idx="10">
                  <c:v>16671222</c:v>
                </c:pt>
                <c:pt idx="11">
                  <c:v>11068579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D3-4D33-BF73-73643F107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892144"/>
        <c:axId val="266892472"/>
      </c:lineChart>
      <c:dateAx>
        <c:axId val="266892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92472"/>
        <c:crosses val="autoZero"/>
        <c:auto val="1"/>
        <c:lblOffset val="100"/>
        <c:baseTimeUnit val="months"/>
      </c:dateAx>
      <c:valAx>
        <c:axId val="26689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9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2F2F-1DDE-44BE-8D60-6E7AC286D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Aktenzeichen XY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4E99E7-2A86-4A6E-83E4-E6E68275C8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9191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4E054-14CF-433F-9117-F236F680B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B16B6-3B92-4358-B09F-D5A889992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654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Video Views | Aktenzeichen XY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Aktenzeichen XY</dc:title>
  <dc:creator>Frederik Peiniger</dc:creator>
  <cp:lastModifiedBy>Frederik Peiniger</cp:lastModifiedBy>
  <cp:revision>1</cp:revision>
  <dcterms:created xsi:type="dcterms:W3CDTF">2021-01-25T08:25:53Z</dcterms:created>
  <dcterms:modified xsi:type="dcterms:W3CDTF">2021-01-25T08:25:59Z</dcterms:modified>
</cp:coreProperties>
</file>