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A8D1B-FCB5-430F-AA69-D790559A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B5E9E2-B9E4-4D5B-AD4A-EAA73C064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2918534"/>
              </p:ext>
            </p:extLst>
          </p:nvPr>
        </p:nvGraphicFramePr>
        <p:xfrm>
          <a:off x="457200" y="1731963"/>
          <a:ext cx="8229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7150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33363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1551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5695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123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34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- 2020-12-05 13:01:02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Filmklassiker von 1981, Serienhighlight aus 2018 😎 #Serienrätsel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4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- 2020-12-06 10:10:05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Lieblingspatchworkfamilie findet JETZT wieder in der Mediathek zueinander! 🥰 #IchHeirateEineFamilie 👉 kurz.zdf.de/udIa/ 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9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- 2020-12-04 09:01:25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Kekse, Plätzchen, Platzerl … 🤩🍪 #WieNenntIhr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4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- 2020-12-03 13:20:34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hat einen Hund 🐶, ein Leben 💃 und liebt Fernsehen 📺 UND heute ist sie auch noch Päpstin ⛪ Ariane Alter in #LateNightAlter und als Adventsbonus: Alice Hasters 📚🥰 22:15 Uhr im TV und 20:15 Uhr (hoffentlich) 🤷‍♀️🤷‍♂️ im ZDI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6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- 2020-12-06 12:01:03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schrieb sich mit seinen Büchern wie „Das doppelte Lottchen“ oder „Emil und die Detektive“ in die Kinderherzen 🥰🕵️‍♀‍👯‍♀‍ #ErichKästner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39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- 2020-12-01 09:04:31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Welche Filme haben Euch in Eurer Jugend geprägt? 🍿 #ThrowbackTuesday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56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65C69-2A0C-4940-BB6E-66EA6B162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11/30/2020 - 12/06/2020</a:t>
            </a:r>
          </a:p>
        </p:txBody>
      </p:sp>
    </p:spTree>
    <p:extLst>
      <p:ext uri="{BB962C8B-B14F-4D97-AF65-F5344CB8AC3E}">
        <p14:creationId xmlns:p14="http://schemas.microsoft.com/office/powerpoint/2010/main" val="105807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CADE4-6DEE-4C62-97B9-C22A43CC3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A4A2D-49C4-45E7-978C-C48BAA238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171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44400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222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0388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26926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3298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5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- 2020-12-02 15:10:05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Kleiner Tipp: Tom Cruise ist der Produzent dieses Streifens. 😎 #Filmrätsel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0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- 2020-12-02 13:09:01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Entweder reden wir über Phipsy 🤓 Amthor, lesen konstruktive 🤗 Kritik oder sind einfach vom verpennten 🐶 Wolfgang abgelenkt 😍 EGAL! Morgen bei #LateNightAlter und im Gespräch mit Ariane Alter: Alice Hasters! 🤩🥳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30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- 2020-12-05 11:05:20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Beim Schreiben wirkte die Nachricht noch wie ne SUPER Idee... 😳😵 #LiebeJetztXmas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77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- 2020-12-05 17:22:04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Und, wie sieht Eure #Wrapped2020 Serien-Liste aus? 🤓📺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5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- 2020-12-01 17:22:19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"Late Night Alter" mit Ariane Alter 👱‍♀️ regelmäßig schaut, kommt schneller als schnell 🧠 drauf... ALSO: Wer könnte diese Woche auf der Couch 🛋️ sitzen? #LNA am Donnerstag im ZDI und im TV!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758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6143B-6A77-4BC0-B3AC-14EDF746B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11/30/2020 - 12/06/2020</a:t>
            </a:r>
          </a:p>
        </p:txBody>
      </p:sp>
    </p:spTree>
    <p:extLst>
      <p:ext uri="{BB962C8B-B14F-4D97-AF65-F5344CB8AC3E}">
        <p14:creationId xmlns:p14="http://schemas.microsoft.com/office/powerpoint/2010/main" val="147205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954DB-B91B-493D-97B5-5008E5E1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FE0A54-3B4A-48FA-9790-C0C3E9B2E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53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7047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13657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78604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7360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570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3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- 2020-12-02 18:03:00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Nomophobie? Was? 🤨 Es gibt Menschen, die Angst davor haben, ohne Handy existieren zu müssen... können wir uns nicht erklären 🤭🤳 Morgen zu Gast bei #ZartAmLimit mit Laura Karasek: Max Giermann, Alexander Kumptner &amp; Silvi Carlsson!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3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- 2020-11-30 16:12:29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Wem ging es nicht so? 😒 #KillingMike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89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- 2020-12-06 18:02:02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Anschnallen, bitte! 🚗 #GoTrabiGo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4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- 2020-11-30 18:01:36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alle brauchen einen Grund zum Klatschen 🙈🙉🙊 Gut, dass Ariane Alter und Riccardo Simonetti nur ein Bügeleisen zum 👩‍🍳👨‍🍳 Kochen brauchen 😋 #LateNightAlter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1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- 2020-11-30 12:58:02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kennt es auch? 👶 #Barnaby schon!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10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- 2020-12-04 17:11:02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Banane-Grünkohl-Spinat-Minze-Ingwer-Smoothie ist soooo lecker. Also, sagt Instagram. 😐 #AgathaRaisin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3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344BD-DDAA-42F3-82E7-102E31575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11/30/2020 - 12/06/2020</a:t>
            </a:r>
          </a:p>
        </p:txBody>
      </p:sp>
    </p:spTree>
    <p:extLst>
      <p:ext uri="{BB962C8B-B14F-4D97-AF65-F5344CB8AC3E}">
        <p14:creationId xmlns:p14="http://schemas.microsoft.com/office/powerpoint/2010/main" val="578476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666AD-9F7E-4196-84F4-D50E48103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575A7-D638-4FE1-BA33-67FE25E98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586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17181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43195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3758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1582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3474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96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- 2020-12-03 15:40:21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einer wohlverdienten Pause ermitteln Antoine Verlay und Florence Chassagne wieder in der Mediathek! #ArtofCrime 👩🏻‍🎨👮🏻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7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- 2020-12-06 16:01:02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hat mit diesem Haus noch seit der Kindheit gekämpft? Taggt die Person in den Kommentaren! 🎅😂 #Nikolaus #Nikolaustag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2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- 2020-12-05 15:06:04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Sind aber eben auch gut, die Filme! Für alle, die auch nicht genug bekommen oder ihn noch nie gesehen haben: "Die Bourne Verschwörung", um 20:15 Uhr im TV! 😁📺 #Bourne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6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- 2020-12-01 15:55:00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Lucy (Lea Zoe Voss aus #DRUCK), dass Max einen Move macht? Oder doch nicht? 😱 Direkt sagen, was man möchte, wäre ja auch viiiiel zu einfach, oder?! 🤭 #LiebeJetzt #LiebeJetztXmas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62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- 2020-11-30 08:58:02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Schlimmer ist nur, Sonntag"nacht" aufzuwachen, auf die Uhr zu schauen und zu realisieren, dass der Wecker gleich klingeln wird! ⏰🥴 #MondayMotivation #MondayMood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50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0060D-1725-4BE9-9440-1990CE97C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11/30/2020 - 12/06/2020</a:t>
            </a:r>
          </a:p>
        </p:txBody>
      </p:sp>
    </p:spTree>
    <p:extLst>
      <p:ext uri="{BB962C8B-B14F-4D97-AF65-F5344CB8AC3E}">
        <p14:creationId xmlns:p14="http://schemas.microsoft.com/office/powerpoint/2010/main" val="3627871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942A-71B4-409F-9545-F3BDDA72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| ZDFneo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5028CF-72C7-4B8E-84C9-B6AF4A9B6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509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60148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77716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09307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3098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990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Eng.-Rate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82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- 2020-12-03 20:15:07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diesem Sinne: Aluhut 🎩 aufgesetzt und #LateNightAlter angeschaut. Natürlich mit Prof. Dr. 👩‍🔬 Ariane Alter und Presserätin 📰 Alice Hasters 👉👉 https://kurz.zdf.de/gv6C/ später (22:15) auch im TV 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0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- 2020-12-01 11:23:00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sexistischer Spruch und niemand sagt etwas? Schluss damit! 🤚 "Laura Karasek – Zart am Limit" zum Thema "Seximus" mit Paula Lambert, Jazzy "Alpha Female" Gabert und Donskoy, jetzt als Podcast überall, wo es Podcasts gibt! 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24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- 2020-12-02 09:57:01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Bein ist kein Bein! 😁 #DummeFragen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8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0474D-0BC8-469D-91A7-5DD20084D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11/30/2020 - 12/06/2020</a:t>
            </a:r>
          </a:p>
        </p:txBody>
      </p:sp>
    </p:spTree>
    <p:extLst>
      <p:ext uri="{BB962C8B-B14F-4D97-AF65-F5344CB8AC3E}">
        <p14:creationId xmlns:p14="http://schemas.microsoft.com/office/powerpoint/2010/main" val="2152086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335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Facebook Posts | ZDFneo - 1 of 5</vt:lpstr>
      <vt:lpstr>Facebook Facebook Posts | ZDFneo - 2 of 5</vt:lpstr>
      <vt:lpstr>Facebook Facebook Posts | ZDFneo - 3 of 5</vt:lpstr>
      <vt:lpstr>Facebook Facebook Posts | ZDFneo - 4 of 5</vt:lpstr>
      <vt:lpstr>Facebook Facebook Posts | ZDFneo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Posts | ZDFneo - 1 of 5</dc:title>
  <dc:creator>Frederik Peiniger</dc:creator>
  <cp:lastModifiedBy>Frederik Peiniger</cp:lastModifiedBy>
  <cp:revision>1</cp:revision>
  <dcterms:created xsi:type="dcterms:W3CDTF">2020-12-10T11:07:32Z</dcterms:created>
  <dcterms:modified xsi:type="dcterms:W3CDTF">2020-12-10T11:08:47Z</dcterms:modified>
</cp:coreProperties>
</file>