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1C4CF-3DEF-45DF-B537-76151FC1D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36FAD7-A567-4298-83DD-29DDDFA375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9095624"/>
              </p:ext>
            </p:extLst>
          </p:nvPr>
        </p:nvGraphicFramePr>
        <p:xfrm>
          <a:off x="457200" y="1731963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052639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6020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07086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5124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5942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- 2020-11-18 18:02:47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Ja, aber wieso denn nicht, Papa? 😁🤷‍♀️ #FamilieBraun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1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- 2020-11-20 09:06:13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habt Ihr von Euren Eltern früher zu hören bekommen? 😏😅 #Weltkindertag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40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- 2020-11-22 18:02:00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Jippie! Es geht weiter mit "Liebe. Jetzt!", diesmal: Christmas-Edition 🎄😷 Ab 29. November könnt Euch mit weihnachtlichen Geschichten so richtig auf die kommende Zeit einstimmen! 🥰 #LiebeJetzt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25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- 2020-11-19 18:03:00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Liebe Dich selbst! #bodypositivity 🤭😅
Die neue Folge #ZartAmLimit mit Faisal Kawusi, Tanit Koch, Heiko Lochmann, Roman Lochmann &amp; Laura Karasek ist JETZT ONLINE 👉 kurz.zdf.de/0Ir4/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54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- 2020-11-22 14:04:29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wieder diese Zeit des Jahres 😎🎄 #ThugLife #Schwarzwaldklinik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34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- 2020-11-19 14:39:27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redet sie (Ariane Alter) in #LateNightAlter nicht über Peanuts 🥜, sondern über ne hohle Nuss 🥥 und Moritz Neumeier 🤗 macht mit! #LNA heute Abend im TV 📺 und #ZDI 💻 feat. Pudeldame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609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63F45-3EEB-4109-AEE2-8E9751584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11/16/2020 - 11/22/2020</a:t>
            </a:r>
          </a:p>
        </p:txBody>
      </p:sp>
    </p:spTree>
    <p:extLst>
      <p:ext uri="{BB962C8B-B14F-4D97-AF65-F5344CB8AC3E}">
        <p14:creationId xmlns:p14="http://schemas.microsoft.com/office/powerpoint/2010/main" val="3717341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0C58A-62E7-4613-9072-BC79394B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D59C0-977C-48C5-8B7A-EBCD03B88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258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59598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2058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2102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2861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1846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3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- 2020-11-16 17:02:02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Punkt drei wird es im Moment etwas eng 😁 #DinnerDate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11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- 2020-11-16 13:02:04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"Noch zwei Minuten, nur noch zwei Minuten!" 😣🙃 Auf Barnaby kann man eben nur schlecht warten!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3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- 2020-11-19 20:15:01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diesem Sinne ab in die Mediathek 💻 und Ariane Alter 👱‍♀️ Moritz Neumeier 🤓 und Pudeldame 🎤 ansehen 👀 und vor allem zuhören 👂 #LateNightAlter +++JETZT+++ online und später im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66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- 2020-11-17 09:04:32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 Lieder waren zu Eurer Studi-Zeit angesagt? 💃 #Studententag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57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- 2020-11-18 11:00:01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Blauschimmelkäseburger 🍔, Katzengassi 🐈 und ein Glückswurm 🐛 dazu auch noch Ariane Alter und die Kommentare 🗯 zur letzten Folge #LateNightAlter 📺 besser geht nicht! 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37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8127F-1AE7-4535-B1BF-D9601AE66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11/16/2020 - 11/22/2020</a:t>
            </a:r>
          </a:p>
        </p:txBody>
      </p:sp>
    </p:spTree>
    <p:extLst>
      <p:ext uri="{BB962C8B-B14F-4D97-AF65-F5344CB8AC3E}">
        <p14:creationId xmlns:p14="http://schemas.microsoft.com/office/powerpoint/2010/main" val="427672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FAF32-32CD-42C2-AE2C-04E40230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4C9385-A441-4934-8E14-4B4AF40C24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864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24036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39703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89709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19438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520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- 2020-11-22 10:07:00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Zehn Personen werden unter einem Vorwand in ein angebliches Traumhotel auf eine Insel gelockt. Bei ihrer Ankunft entpuppt sich das Hotel schnell als Albtraum. Alle sollen für ein Verbrechen bezahlen... 😱 Die fränzösische Thrillerserie "They were Ten" jetzt in der #ZDFmediathek 👉 ly.zdf.de/lke/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7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- 2020-11-16 18:40:00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könnte man da "Nein" sagen?! 😘 #ZartAmLimit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1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- 2020-11-21 17:04:02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"Ihr werdet für Euer Verbrechen bezahlen und der Preis ist unermesslich." Zehn Personen, werden in ein angebliches Luxushotel auf eine Insel gelockt, doch dort erwartet sie ein Albtraum...😳😱
"They were Ten" gibt's ab morgen in der Mediathek!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86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- 2020-11-17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Naaaaa Ihr Brainies 🤓 wer ist Donnerstag zu Gast bei Ariane Alter 👱‍♀️ in #LateNightAlter? Kleiner Tipp 🤔 Man kennt betreffende Person aus dem neoProgramm 🤷‍♂️ 🤷‍♀️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7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D928C-0C66-44B5-BC4E-27F110EC3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11/16/2020 - 11/22/2020</a:t>
            </a:r>
          </a:p>
        </p:txBody>
      </p:sp>
    </p:spTree>
    <p:extLst>
      <p:ext uri="{BB962C8B-B14F-4D97-AF65-F5344CB8AC3E}">
        <p14:creationId xmlns:p14="http://schemas.microsoft.com/office/powerpoint/2010/main" val="93407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3D588-2CF3-4CED-B368-96143EB96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5510E-8F15-4F30-930B-BC843D3C6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824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81669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45689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18752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05921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2440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86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- 2020-11-21 13:03:00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Humor ist der erste Schritt zur emotionalen Verarbeitung! Dann lasst uns Hasskommentare doch einfach gemeinsam singen 😅😎 
Heiko Lochmann &amp; Roman Lochmann im Duett bei #ZartAmLimit mit Laura Karasek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31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- 2020-11-16 15:11:01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Nachtrag vom #TagDerWortspiele letzte Woche! Sorry, montags wird's nicht besser 🥴 | #LateNightAlter mit Ariane Alter, diese Woche mit Laura Karasek und Pudeldame 🥳👉 kurz.zdf.de/gv6C/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23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- 2020-11-19 11:09:00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Hass, Hass, Hass 😒 Weshalb hassen Menschen so gerne und so viel - vor allem im Netz? 🤨 Heute Abend bei #ZartAmLimit mit Faisal Kawusi, Tanit Koch, Roman Lochmann &amp; Heiko Lochmann und Laura Karasek!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20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- 2020-11-20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Falsches Outfit, aber richtiges Zitat Ariane Alter in #LateNightAlter Folge 4 mit Moritz Neumeier und natürlich Pudeldame 👉 watch this! https://kurz.zdf.de/gv6C/ 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09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- 2020-11-16 08:58:02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Bloß nicht auf die Waage heute! 😵 #MondayMotivation #MondayMood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1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F15B2-158E-4F98-AE1E-B75D58AB2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11/16/2020 - 11/22/2020</a:t>
            </a:r>
          </a:p>
        </p:txBody>
      </p:sp>
    </p:spTree>
    <p:extLst>
      <p:ext uri="{BB962C8B-B14F-4D97-AF65-F5344CB8AC3E}">
        <p14:creationId xmlns:p14="http://schemas.microsoft.com/office/powerpoint/2010/main" val="3918127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7675-168E-48A6-B7D1-F019EBF53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582BF9-EADB-4FEB-9E77-C4814336B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863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197218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212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67934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0178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632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9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- 2020-11-17 11:58:04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Emilio Estevez fehlt! Welche 80er-Popkulturreferenzen habt Ihr bei #Psych entdeckt? Nerds erwünscht! 🤗🤗🤗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11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- 2020-11-17 18:03:00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Ines Anioli sagt! 💪 
Der Podcast zur Folge #ZartAmLimit ist jetzt überall, wo es Podcasts gibt 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50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- 2020-11-21 08:59:04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Witzig, vong Humor her! 😎 Macht man die Witze noch? Egal … 😁 #Weltfernsehtag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486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FB588-D42D-4F6F-8184-1EBD98CDD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11/16/2020 - 11/22/2020</a:t>
            </a:r>
          </a:p>
        </p:txBody>
      </p:sp>
    </p:spTree>
    <p:extLst>
      <p:ext uri="{BB962C8B-B14F-4D97-AF65-F5344CB8AC3E}">
        <p14:creationId xmlns:p14="http://schemas.microsoft.com/office/powerpoint/2010/main" val="286481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317</Words>
  <Application>Microsoft Office PowerPoint</Application>
  <PresentationFormat>On-screen Show (4:3)</PresentationFormat>
  <Paragraphs>150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Facebook Posts | ZDFneo - 1 of 5</vt:lpstr>
      <vt:lpstr>Facebook Facebook Posts | ZDFneo - 2 of 5</vt:lpstr>
      <vt:lpstr>Facebook Facebook Posts | ZDFneo - 3 of 5</vt:lpstr>
      <vt:lpstr>Facebook Facebook Posts | ZDFneo - 4 of 5</vt:lpstr>
      <vt:lpstr>Facebook Facebook Posts | ZDFneo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Posts | ZDFneo - 1 of 5</dc:title>
  <dc:creator>Frederik Peiniger</dc:creator>
  <cp:lastModifiedBy>Frederik Peiniger</cp:lastModifiedBy>
  <cp:revision>1</cp:revision>
  <dcterms:created xsi:type="dcterms:W3CDTF">2020-11-27T08:19:05Z</dcterms:created>
  <dcterms:modified xsi:type="dcterms:W3CDTF">2020-11-27T08:20:11Z</dcterms:modified>
</cp:coreProperties>
</file>