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B757A-1860-475B-B201-E5DD21FC3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E7779-4BF3-42D8-A1C2-95D278A32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649519"/>
              </p:ext>
            </p:extLst>
          </p:nvPr>
        </p:nvGraphicFramePr>
        <p:xfrm>
          <a:off x="457200" y="1731963"/>
          <a:ext cx="82296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60174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1281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9348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1152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705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6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- 2020-10-03 11:02:04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Emojis sagen manchmal mehr als Worte 😉 Ihr wisst, welche Filme wir suchen, oder? 😎 #Filmrätsel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2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- 2020-09-30 13:03:03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ERRÄT ES?? Der Titel enthält die Abkürzung ein französisches Verfahren, das Verwandten oder gesetzlich beauftragten Personen erlaubt, eine vermisste erwachsene Person suchen zu lassen. 👮‍♂‍👮‍♀‍ #Filmrätsel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- 2020-10-04 15:04:04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“Top Gun” (1986) hatte laut Regisseur John Singleton einen massiven Einfluss darauf, wie er den Film angegangen ist 💡 #Filmrätsel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9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- 2020-10-01 13:04:00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junge Anwältin und eine Außenseiterin werden in die Intrigen und Geheimnisse eines großen Familienkonzerns hineingezogen! 😱 Unsere NEUE DRAMA-SERIE "Breaking Even" ab 14. Oktober in der Mediathek 💻 und in Doppelfolgen im TV 📺!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64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305B6-35D6-468E-A3C3-4470419CD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68604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1D88-D77B-48F1-B79D-A7FC2C67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B34F9-73FF-4229-913F-AC9570EAF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5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81818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3629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28745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3291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79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1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- 2020-10-04 13:09:01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Samstagabend: 🤩🥳💃🕺
Sonntag früher: 😊😌😅
Sonntag heute: 😵😩🥴
#HöhleDerLügen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1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- 2020-09-28 14:03:00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der Couch geblieben! 😜👆 Jetzt noch mehr Barnaby bei uns👮‍♀️🕵
#BarnabyTime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4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- 2020-10-04 09:54:02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Euer nächstes Reiseziel? 🏝⛩🌄🏜 #Suchsel #SiebenKontinenteEinPlanet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73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- 2020-09-29 15:03:00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Wetter wird vielleicht schlechter, aber in der Mediathek warten immer sonnige Strände auf Euch! 😊☀️🏝 #DeathInParadise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3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- 2020-09-29 17:23:03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Damit ist alles gesagt. 😐 #HöhleDerLügen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- 2020-09-29 09:50:01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Schweden kann man aber auch entführt werden... 👀 #HiddenAgenda #Schweden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9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F5CFE-38C0-4601-8117-FD33B3E9F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47615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025A6-195E-455B-80B9-40E73DCEB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DD89D-9125-42C3-8FCC-84628B081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396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6249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9480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3236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97951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3401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7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- 2020-10-02 15:08:00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Deutschland befindet sich im Ausnahmezustand. In 8 Tagen soll der Asteroid Horus auf die Erde treffen – mitten in Europa! 😱
Die Drama-Serie "8 Tage" gibt's nur noch bis 8. Oktober in der Mediathek! 👉 kurz.zdf.de/kNkN/ 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7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- 2020-09-28 17:40:01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 pfui 🤢, jetzt hui 🤩! Bei welchem Essen ging’s Euch so? Und von was reden Evelyn Weigert und Aurel Mertz hier wohl? 🤔 #HöhlederLügen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88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- 2020-09-28 11:03:04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Trigger für ihn war der Tod von George Floyd. #BlackLivesMatter #Psych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4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- 2020-10-03 15:06:03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30 Jahre Deutsche Einheit, 35 Jahre "Zurück in die Zukunft"! 🥰 #ZurückInDieZukunft #30JahreEinheit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9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- 2020-09-28 07:57:01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MOTIVATION! 😔 Mit welchen Songs startet Ihr motiviert in die neue Woche? 🎧 #Ranking #Mondaymotivation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630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A7FDB-36AC-42E1-8280-EFCBEC024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312441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26233-A0F4-44D4-9845-0387E618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0766E-B620-454E-BF75-43BA6A2BE5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80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2272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953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0297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1172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09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0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- 2020-09-29 13:03:59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 bist Single? 💗
Du hast Hunger? 🍴 
Du hast Lust auf Dating? 💗💗
Du hast die letzte "Dinner Date"-Staffel gesehen und denkst Dir: "Das will ich auch!"? 😍😁
Dann bewirb Dich jetzt mit Deinem Namen, Telefonnummer und Mailadresse unter: dinnerdate@zdf.de oder online 👉 https://kurz.zdf.de/rRf/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86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- 2020-09-30 15:11:30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normaler Tag an der schwedischen Grenze – oder doch nicht? 😮 #Greyzone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- 2020-10-03 13:05:00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Fehlen nur noch Hut, Peitsche und Umhängetasche und wir haben einen französischen Indiana Jones! 🕵️‍♂️ #ArtOfCrime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12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- 2020-10-02 18:01:01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Haben Evelyn Weigert und Aurel Mertz wirklich einen Tennis-Profi im Tennis geschlagen? 🎾 Immerhin ist sie erst ZWÖLF Jahre alt, wie schwer kann das sein?! Seht selbst. #HöhleDerLügen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02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804C4-32D2-4BD7-8ED9-7E0809E81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1774792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950F-948D-4452-8223-1B2B39F13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491F7-715B-44F2-B282-529A53FC9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37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6159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6842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7736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1973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9926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0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- 2020-09-30 17:31:01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gewalttätiger Tyrann. Eine Handvoll Dorfbewohner*innen, die Rache an ihm üben wollen.
Unsere NEUE #neoriginal Thriller-Serie #KillingMike, ab 9. Oktober in der Mediathek und im TV!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27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- 2020-09-28 16:20:04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dunklen Geheimnisse werden Zoë &amp; Co aufdecken?! 😱😱 #MissingLisa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81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- 2020-10-03 09:05:06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 Sachsen lacht die Sonne ☀️ und im Saarland regnet es am Meisten ☔😁 Könnt Ihr das so bestätigen? #TagDerDeutschenEinheit #30JahreEinheit #AnTagenWieDiesen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0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- 2020-10-02 09:01:20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Wie, das war das Ende?! 😱 Da muss doch noch eine Staffel kommen!? 😱 Okay, dann eben nochmal von vorne 😁 #Blaumacher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21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- 2020-10-01 15:23:01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 Frage stellen sich Lisas Freund*innen seit Jahren. 😔 #MissingLisa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4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0072D-BDBE-4EA4-B817-199187617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413722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763B-907E-4198-89CA-0267BEAF2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45933-9E8F-44DA-867D-0336B0B90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844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3591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4327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6982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6067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3545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0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- 2020-10-02 12:14:53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britisch-deutsches Ermittlerduo ist von Grund auf verschieden. 🥰 #MallorcaFiles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563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A0A66-C3B1-4312-BED9-FB49899DD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09/28/2020 - 10/04/2020</a:t>
            </a:r>
          </a:p>
        </p:txBody>
      </p:sp>
    </p:spTree>
    <p:extLst>
      <p:ext uri="{BB962C8B-B14F-4D97-AF65-F5344CB8AC3E}">
        <p14:creationId xmlns:p14="http://schemas.microsoft.com/office/powerpoint/2010/main" val="900205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357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Facebook Posts | ZDFneo - 1 of 6</vt:lpstr>
      <vt:lpstr>Facebook Facebook Posts | ZDFneo - 2 of 6</vt:lpstr>
      <vt:lpstr>Facebook Facebook Posts | ZDFneo - 3 of 6</vt:lpstr>
      <vt:lpstr>Facebook Facebook Posts | ZDFneo - 4 of 6</vt:lpstr>
      <vt:lpstr>Facebook Facebook Posts | ZDFneo - 5 of 6</vt:lpstr>
      <vt:lpstr>Facebook Facebook Posts | ZDFneo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Posts | ZDFneo - 1 of 6</dc:title>
  <dc:creator>Frederik Peiniger</dc:creator>
  <cp:lastModifiedBy>Frederik Peiniger</cp:lastModifiedBy>
  <cp:revision>1</cp:revision>
  <dcterms:created xsi:type="dcterms:W3CDTF">2020-10-08T10:32:52Z</dcterms:created>
  <dcterms:modified xsi:type="dcterms:W3CDTF">2020-10-08T10:34:02Z</dcterms:modified>
</cp:coreProperties>
</file>