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8A92-45DD-9B45-C24B52E7839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smooth val="0"/>
          <c:extLst>
            <c:ext xmlns:c16="http://schemas.microsoft.com/office/drawing/2014/chart" uri="{C3380CC4-5D6E-409C-BE32-E72D297353CC}">
              <c16:uniqueId val="{00000001-8A92-45DD-9B45-C24B52E7839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smooth val="0"/>
          <c:extLst>
            <c:ext xmlns:c16="http://schemas.microsoft.com/office/drawing/2014/chart" uri="{C3380CC4-5D6E-409C-BE32-E72D297353CC}">
              <c16:uniqueId val="{00000002-8A92-45DD-9B45-C24B52E7839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smooth val="0"/>
          <c:extLst>
            <c:ext xmlns:c16="http://schemas.microsoft.com/office/drawing/2014/chart" uri="{C3380CC4-5D6E-409C-BE32-E72D297353CC}">
              <c16:uniqueId val="{00000003-8A92-45DD-9B45-C24B52E78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465336"/>
        <c:axId val="267463368"/>
      </c:lineChart>
      <c:catAx>
        <c:axId val="26746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3368"/>
        <c:crosses val="autoZero"/>
        <c:auto val="1"/>
        <c:lblAlgn val="ctr"/>
        <c:lblOffset val="100"/>
        <c:noMultiLvlLbl val="0"/>
      </c:catAx>
      <c:valAx>
        <c:axId val="26746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ACB9-F4E9-4BC8-8D96-3C899B07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Reach | HR Geschichte/Wissen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603A9-4564-45AE-8887-5D62983045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048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04B2A-258E-4C57-A24A-D07D7E72C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CFBE0-7153-4912-B924-EB338E5B4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30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HR Geschichte/Wissen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HR Geschichte/Wissen</dc:title>
  <dc:creator>Frederik Peiniger</dc:creator>
  <cp:lastModifiedBy>Frederik Peiniger</cp:lastModifiedBy>
  <cp:revision>1</cp:revision>
  <dcterms:created xsi:type="dcterms:W3CDTF">2020-10-02T09:11:56Z</dcterms:created>
  <dcterms:modified xsi:type="dcterms:W3CDTF">2020-10-02T09:12:03Z</dcterms:modified>
</cp:coreProperties>
</file>