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Sheet1!$A$2:$A$256</c:f>
            </c:multiLvlStrRef>
          </c:cat>
          <c:val>
            <c:numRef>
              <c:f>Sheet1!$B$2:$B$256</c:f>
            </c:numRef>
          </c:val>
          <c:smooth val="0"/>
          <c:extLst>
            <c:ext xmlns:c16="http://schemas.microsoft.com/office/drawing/2014/chart" uri="{C3380CC4-5D6E-409C-BE32-E72D297353CC}">
              <c16:uniqueId val="{00000000-90C6-4E1C-A7F0-A449DB942CF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Sheet1!$A$2:$A$256</c:f>
            </c:multiLvlStrRef>
          </c:cat>
          <c:val>
            <c:numRef>
              <c:f>Sheet1!$C$2:$C$256</c:f>
            </c:numRef>
          </c:val>
          <c:smooth val="0"/>
          <c:extLst>
            <c:ext xmlns:c16="http://schemas.microsoft.com/office/drawing/2014/chart" uri="{C3380CC4-5D6E-409C-BE32-E72D297353CC}">
              <c16:uniqueId val="{00000001-90C6-4E1C-A7F0-A449DB942CF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Sheet1!$A$2:$A$256</c:f>
            </c:multiLvlStrRef>
          </c:cat>
          <c:val>
            <c:numRef>
              <c:f>Sheet1!$D$2:$D$256</c:f>
            </c:numRef>
          </c:val>
          <c:smooth val="0"/>
          <c:extLst>
            <c:ext xmlns:c16="http://schemas.microsoft.com/office/drawing/2014/chart" uri="{C3380CC4-5D6E-409C-BE32-E72D297353CC}">
              <c16:uniqueId val="{00000002-90C6-4E1C-A7F0-A449DB942CF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Sheet1!$A$2:$A$256</c:f>
            </c:multiLvlStrRef>
          </c:cat>
          <c:val>
            <c:numRef>
              <c:f>Sheet1!$E$2:$E$256</c:f>
            </c:numRef>
          </c:val>
          <c:smooth val="0"/>
          <c:extLst>
            <c:ext xmlns:c16="http://schemas.microsoft.com/office/drawing/2014/chart" uri="{C3380CC4-5D6E-409C-BE32-E72D297353CC}">
              <c16:uniqueId val="{00000003-90C6-4E1C-A7F0-A449DB942CF8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Sheet1!$A$2:$A$256</c:f>
            </c:multiLvlStrRef>
          </c:cat>
          <c:val>
            <c:numRef>
              <c:f>Sheet1!$F$2:$F$256</c:f>
            </c:numRef>
          </c:val>
          <c:smooth val="0"/>
          <c:extLst>
            <c:ext xmlns:c16="http://schemas.microsoft.com/office/drawing/2014/chart" uri="{C3380CC4-5D6E-409C-BE32-E72D297353CC}">
              <c16:uniqueId val="{00000004-90C6-4E1C-A7F0-A449DB942CF8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Sheet1!$A$2:$A$256</c:f>
            </c:multiLvlStrRef>
          </c:cat>
          <c:val>
            <c:numRef>
              <c:f>Sheet1!$G$2:$G$256</c:f>
            </c:numRef>
          </c:val>
          <c:smooth val="0"/>
          <c:extLst>
            <c:ext xmlns:c16="http://schemas.microsoft.com/office/drawing/2014/chart" uri="{C3380CC4-5D6E-409C-BE32-E72D297353CC}">
              <c16:uniqueId val="{00000005-90C6-4E1C-A7F0-A449DB942CF8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Sheet1!$A$2:$A$256</c:f>
            </c:multiLvlStrRef>
          </c:cat>
          <c:val>
            <c:numRef>
              <c:f>Sheet1!$H$2:$H$256</c:f>
            </c:numRef>
          </c:val>
          <c:smooth val="0"/>
          <c:extLst>
            <c:ext xmlns:c16="http://schemas.microsoft.com/office/drawing/2014/chart" uri="{C3380CC4-5D6E-409C-BE32-E72D297353CC}">
              <c16:uniqueId val="{00000006-90C6-4E1C-A7F0-A449DB942CF8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Sheet1!$A$2:$A$256</c:f>
            </c:multiLvlStrRef>
          </c:cat>
          <c:val>
            <c:numRef>
              <c:f>Sheet1!$I$2:$I$256</c:f>
            </c:numRef>
          </c:val>
          <c:smooth val="0"/>
          <c:extLst>
            <c:ext xmlns:c16="http://schemas.microsoft.com/office/drawing/2014/chart" uri="{C3380CC4-5D6E-409C-BE32-E72D297353CC}">
              <c16:uniqueId val="{00000007-90C6-4E1C-A7F0-A449DB942CF8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Sheet1!$A$2:$A$256</c:f>
            </c:multiLvlStrRef>
          </c:cat>
          <c:val>
            <c:numRef>
              <c:f>Sheet1!$J$2:$J$256</c:f>
            </c:numRef>
          </c:val>
          <c:smooth val="0"/>
          <c:extLst>
            <c:ext xmlns:c16="http://schemas.microsoft.com/office/drawing/2014/chart" uri="{C3380CC4-5D6E-409C-BE32-E72D297353CC}">
              <c16:uniqueId val="{00000008-90C6-4E1C-A7F0-A449DB942CF8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Sheet1!$A$2:$A$256</c:f>
            </c:multiLvlStrRef>
          </c:cat>
          <c:val>
            <c:numRef>
              <c:f>Sheet1!$K$2:$K$256</c:f>
            </c:numRef>
          </c:val>
          <c:smooth val="0"/>
          <c:extLst>
            <c:ext xmlns:c16="http://schemas.microsoft.com/office/drawing/2014/chart" uri="{C3380CC4-5D6E-409C-BE32-E72D297353CC}">
              <c16:uniqueId val="{00000009-90C6-4E1C-A7F0-A449DB942CF8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Sheet1!$A$2:$A$256</c:f>
            </c:multiLvlStrRef>
          </c:cat>
          <c:val>
            <c:numRef>
              <c:f>Sheet1!$L$2:$L$256</c:f>
            </c:numRef>
          </c:val>
          <c:smooth val="0"/>
          <c:extLst>
            <c:ext xmlns:c16="http://schemas.microsoft.com/office/drawing/2014/chart" uri="{C3380CC4-5D6E-409C-BE32-E72D297353CC}">
              <c16:uniqueId val="{0000000A-90C6-4E1C-A7F0-A449DB942CF8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Sheet1!$A$2:$A$256</c:f>
            </c:multiLvlStrRef>
          </c:cat>
          <c:val>
            <c:numRef>
              <c:f>Sheet1!$M$2:$M$256</c:f>
            </c:numRef>
          </c:val>
          <c:smooth val="0"/>
          <c:extLst>
            <c:ext xmlns:c16="http://schemas.microsoft.com/office/drawing/2014/chart" uri="{C3380CC4-5D6E-409C-BE32-E72D297353CC}">
              <c16:uniqueId val="{0000000B-90C6-4E1C-A7F0-A449DB942CF8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Sheet1!$A$2:$A$256</c:f>
            </c:multiLvlStrRef>
          </c:cat>
          <c:val>
            <c:numRef>
              <c:f>Sheet1!$N$2:$N$256</c:f>
            </c:numRef>
          </c:val>
          <c:smooth val="0"/>
          <c:extLst>
            <c:ext xmlns:c16="http://schemas.microsoft.com/office/drawing/2014/chart" uri="{C3380CC4-5D6E-409C-BE32-E72D297353CC}">
              <c16:uniqueId val="{0000000C-90C6-4E1C-A7F0-A449DB942CF8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Sheet1!$A$2:$A$256</c:f>
            </c:multiLvlStrRef>
          </c:cat>
          <c:val>
            <c:numRef>
              <c:f>Sheet1!$O$2:$O$256</c:f>
            </c:numRef>
          </c:val>
          <c:smooth val="0"/>
          <c:extLst>
            <c:ext xmlns:c16="http://schemas.microsoft.com/office/drawing/2014/chart" uri="{C3380CC4-5D6E-409C-BE32-E72D297353CC}">
              <c16:uniqueId val="{0000000D-90C6-4E1C-A7F0-A449DB942CF8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Sheet1!$A$2:$A$256</c:f>
            </c:multiLvlStrRef>
          </c:cat>
          <c:val>
            <c:numRef>
              <c:f>Sheet1!$P$2:$P$256</c:f>
            </c:numRef>
          </c:val>
          <c:smooth val="0"/>
          <c:extLst>
            <c:ext xmlns:c16="http://schemas.microsoft.com/office/drawing/2014/chart" uri="{C3380CC4-5D6E-409C-BE32-E72D297353CC}">
              <c16:uniqueId val="{0000000E-90C6-4E1C-A7F0-A449DB942CF8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Sheet1!$A$2:$A$256</c:f>
            </c:multiLvlStrRef>
          </c:cat>
          <c:val>
            <c:numRef>
              <c:f>Sheet1!$Q$2:$Q$256</c:f>
            </c:numRef>
          </c:val>
          <c:smooth val="0"/>
          <c:extLst>
            <c:ext xmlns:c16="http://schemas.microsoft.com/office/drawing/2014/chart" uri="{C3380CC4-5D6E-409C-BE32-E72D297353CC}">
              <c16:uniqueId val="{0000000F-90C6-4E1C-A7F0-A449DB942CF8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Sheet1!$A$2:$A$256</c:f>
            </c:multiLvlStrRef>
          </c:cat>
          <c:val>
            <c:numRef>
              <c:f>Sheet1!$R$2:$R$256</c:f>
            </c:numRef>
          </c:val>
          <c:smooth val="0"/>
          <c:extLst>
            <c:ext xmlns:c16="http://schemas.microsoft.com/office/drawing/2014/chart" uri="{C3380CC4-5D6E-409C-BE32-E72D297353CC}">
              <c16:uniqueId val="{00000010-90C6-4E1C-A7F0-A449DB942CF8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Sheet1!$A$2:$A$256</c:f>
            </c:multiLvlStrRef>
          </c:cat>
          <c:val>
            <c:numRef>
              <c:f>Sheet1!$S$2:$S$256</c:f>
            </c:numRef>
          </c:val>
          <c:smooth val="0"/>
          <c:extLst>
            <c:ext xmlns:c16="http://schemas.microsoft.com/office/drawing/2014/chart" uri="{C3380CC4-5D6E-409C-BE32-E72D297353CC}">
              <c16:uniqueId val="{00000011-90C6-4E1C-A7F0-A449DB942CF8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Sheet1!$A$2:$A$256</c:f>
            </c:multiLvlStrRef>
          </c:cat>
          <c:val>
            <c:numRef>
              <c:f>Sheet1!$T$2:$T$256</c:f>
            </c:numRef>
          </c:val>
          <c:smooth val="0"/>
          <c:extLst>
            <c:ext xmlns:c16="http://schemas.microsoft.com/office/drawing/2014/chart" uri="{C3380CC4-5D6E-409C-BE32-E72D297353CC}">
              <c16:uniqueId val="{00000012-90C6-4E1C-A7F0-A449DB942CF8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Sheet1!$A$2:$A$256</c:f>
            </c:multiLvlStrRef>
          </c:cat>
          <c:val>
            <c:numRef>
              <c:f>Sheet1!$U$2:$U$256</c:f>
            </c:numRef>
          </c:val>
          <c:smooth val="0"/>
          <c:extLst>
            <c:ext xmlns:c16="http://schemas.microsoft.com/office/drawing/2014/chart" uri="{C3380CC4-5D6E-409C-BE32-E72D297353CC}">
              <c16:uniqueId val="{00000013-90C6-4E1C-A7F0-A449DB942CF8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Sheet1!$A$2:$A$256</c:f>
            </c:multiLvlStrRef>
          </c:cat>
          <c:val>
            <c:numRef>
              <c:f>Sheet1!$V$2:$V$256</c:f>
            </c:numRef>
          </c:val>
          <c:smooth val="0"/>
          <c:extLst>
            <c:ext xmlns:c16="http://schemas.microsoft.com/office/drawing/2014/chart" uri="{C3380CC4-5D6E-409C-BE32-E72D297353CC}">
              <c16:uniqueId val="{00000014-90C6-4E1C-A7F0-A449DB942CF8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Sheet1!$A$2:$A$256</c:f>
            </c:multiLvlStrRef>
          </c:cat>
          <c:val>
            <c:numRef>
              <c:f>Sheet1!$W$2:$W$256</c:f>
            </c:numRef>
          </c:val>
          <c:smooth val="0"/>
          <c:extLst>
            <c:ext xmlns:c16="http://schemas.microsoft.com/office/drawing/2014/chart" uri="{C3380CC4-5D6E-409C-BE32-E72D297353CC}">
              <c16:uniqueId val="{00000015-90C6-4E1C-A7F0-A449DB942CF8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Sheet1!$A$2:$A$256</c:f>
            </c:multiLvlStrRef>
          </c:cat>
          <c:val>
            <c:numRef>
              <c:f>Sheet1!$X$2:$X$256</c:f>
            </c:numRef>
          </c:val>
          <c:smooth val="0"/>
          <c:extLst>
            <c:ext xmlns:c16="http://schemas.microsoft.com/office/drawing/2014/chart" uri="{C3380CC4-5D6E-409C-BE32-E72D297353CC}">
              <c16:uniqueId val="{00000016-90C6-4E1C-A7F0-A449DB942C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5332064"/>
        <c:axId val="259999144"/>
      </c:lineChart>
      <c:catAx>
        <c:axId val="255332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999144"/>
        <c:crosses val="autoZero"/>
        <c:auto val="1"/>
        <c:lblAlgn val="ctr"/>
        <c:lblOffset val="100"/>
        <c:noMultiLvlLbl val="0"/>
      </c:catAx>
      <c:valAx>
        <c:axId val="259999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332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71369-969C-4794-895C-138A94DC8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ZDF Gesamt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2B8AF0-54A9-46DE-8995-6510DB1943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47158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BFA281-3E47-4030-B296-66CF7FA738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01.01.2020 - 11.09.2020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77C71E-6F96-4ED5-80C0-EC12F6037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2383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ZDF Gesamt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ZDF Gesamt</dc:title>
  <dc:creator>Frederik Peiniger</dc:creator>
  <cp:lastModifiedBy>Frederik Peiniger</cp:lastModifiedBy>
  <cp:revision>1</cp:revision>
  <dcterms:created xsi:type="dcterms:W3CDTF">2020-09-11T12:53:45Z</dcterms:created>
  <dcterms:modified xsi:type="dcterms:W3CDTF">2020-09-11T12:53:52Z</dcterms:modified>
</cp:coreProperties>
</file>