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Sheet1!$B$2:$B$9</c:f>
            </c:numRef>
          </c:val>
          <c:smooth val="0"/>
          <c:extLst>
            <c:ext xmlns:c16="http://schemas.microsoft.com/office/drawing/2014/chart" uri="{C3380CC4-5D6E-409C-BE32-E72D297353CC}">
              <c16:uniqueId val="{00000000-87D9-4FA8-AEBD-1B851F8D7EA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Sheet1!$C$2:$C$9</c:f>
            </c:numRef>
          </c:val>
          <c:smooth val="0"/>
          <c:extLst>
            <c:ext xmlns:c16="http://schemas.microsoft.com/office/drawing/2014/chart" uri="{C3380CC4-5D6E-409C-BE32-E72D297353CC}">
              <c16:uniqueId val="{00000001-87D9-4FA8-AEBD-1B851F8D7EA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Sheet1!$D$2:$D$9</c:f>
            </c:numRef>
          </c:val>
          <c:smooth val="0"/>
          <c:extLst>
            <c:ext xmlns:c16="http://schemas.microsoft.com/office/drawing/2014/chart" uri="{C3380CC4-5D6E-409C-BE32-E72D297353CC}">
              <c16:uniqueId val="{00000002-87D9-4FA8-AEBD-1B851F8D7E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889520"/>
        <c:axId val="258917136"/>
      </c:lineChart>
      <c:catAx>
        <c:axId val="30088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917136"/>
        <c:crosses val="autoZero"/>
        <c:auto val="1"/>
        <c:lblAlgn val="ctr"/>
        <c:lblOffset val="100"/>
        <c:noMultiLvlLbl val="0"/>
      </c:catAx>
      <c:valAx>
        <c:axId val="25891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889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C69F2-37CA-4628-AFCE-03357506D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TerraX erweitert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DFAA6E-F108-4565-8E78-F370724CF3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03470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46448B-B0DC-4A80-9E9C-143788BF4C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01/01/2020 - 08/31/2020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74E36-C2E0-44F4-ADAA-694D6879C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8329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Reach | TerraX erweitert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TerraX erweitert</dc:title>
  <dc:creator>Frederik Peiniger</dc:creator>
  <cp:lastModifiedBy>Frederik Peiniger</cp:lastModifiedBy>
  <cp:revision>1</cp:revision>
  <dcterms:created xsi:type="dcterms:W3CDTF">2020-09-08T12:31:56Z</dcterms:created>
  <dcterms:modified xsi:type="dcterms:W3CDTF">2020-09-08T12:32:04Z</dcterms:modified>
</cp:coreProperties>
</file>