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DB3079-33AC-4DE4-9B27-FE00D02368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Übersicht Stories | terrax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009E827-04B3-4EE1-8DD4-62241668D11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16299450"/>
              </p:ext>
            </p:extLst>
          </p:nvPr>
        </p:nvGraphicFramePr>
        <p:xfrm>
          <a:off x="457200" y="1731963"/>
          <a:ext cx="7818120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">
                  <a:extLst>
                    <a:ext uri="{9D8B030D-6E8A-4147-A177-3AD203B41FA5}">
                      <a16:colId xmlns:a16="http://schemas.microsoft.com/office/drawing/2014/main" val="28503440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024544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425592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836579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87926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468251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27415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224159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830096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166423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682782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431392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Page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Story Slides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Exits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Replies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Impressions/Slide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Reach/Slide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Interaktionen/Slide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Taps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Interaktionen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43540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terrax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16135617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757866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12337318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02166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3884BA-49F3-4647-B5F3-103D7ECC59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01.01.2020 - 30.06.2020</a:t>
            </a:r>
          </a:p>
        </p:txBody>
      </p:sp>
    </p:spTree>
    <p:extLst>
      <p:ext uri="{BB962C8B-B14F-4D97-AF65-F5344CB8AC3E}">
        <p14:creationId xmlns:p14="http://schemas.microsoft.com/office/powerpoint/2010/main" val="394276119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56</Words>
  <Application>Microsoft Office PowerPoint</Application>
  <PresentationFormat>On-screen Show (4:3)</PresentationFormat>
  <Paragraphs>26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Übersicht Stories | terrax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Übersicht Stories | terrax</dc:title>
  <dc:creator>Frederik Peiniger</dc:creator>
  <cp:lastModifiedBy>Frederik Peiniger</cp:lastModifiedBy>
  <cp:revision>1</cp:revision>
  <dcterms:created xsi:type="dcterms:W3CDTF">2020-08-20T05:49:10Z</dcterms:created>
  <dcterms:modified xsi:type="dcterms:W3CDTF">2020-08-20T05:49:17Z</dcterms:modified>
</cp:coreProperties>
</file>