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Sheet1!$B$2:$B$62</c:f>
            </c:numRef>
          </c:val>
          <c:smooth val="0"/>
          <c:extLst>
            <c:ext xmlns:c16="http://schemas.microsoft.com/office/drawing/2014/chart" uri="{C3380CC4-5D6E-409C-BE32-E72D297353CC}">
              <c16:uniqueId val="{00000000-A504-40D4-A749-708DCC5307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196320"/>
        <c:axId val="248193368"/>
      </c:lineChart>
      <c:catAx>
        <c:axId val="248196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193368"/>
        <c:crosses val="autoZero"/>
        <c:auto val="1"/>
        <c:lblAlgn val="ctr"/>
        <c:lblOffset val="100"/>
        <c:noMultiLvlLbl val="0"/>
      </c:catAx>
      <c:valAx>
        <c:axId val="24819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196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F48ED-0910-445B-9D2A-8352786C4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zdfinfo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2F155A-DF6E-46A1-8517-C8817BC7E6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92644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25F123-6ED9-48A6-B0D4-5C7A72DD90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60CDA-C322-4CA9-81AF-2EE75EECF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4614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zdfinfo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zdfinfo</dc:title>
  <dc:creator>Frederik Peiniger</dc:creator>
  <cp:lastModifiedBy>Frederik Peiniger</cp:lastModifiedBy>
  <cp:revision>1</cp:revision>
  <dcterms:created xsi:type="dcterms:W3CDTF">2020-08-04T13:08:33Z</dcterms:created>
  <dcterms:modified xsi:type="dcterms:W3CDTF">2020-08-04T13:08:40Z</dcterms:modified>
</cp:coreProperties>
</file>