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93FB5-2B82-4E93-B807-5F02B331F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Own Tweets | ZDFneo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A38F7-AF85-4E87-BA31-D829B762A6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8569431"/>
              </p:ext>
            </p:extLst>
          </p:nvPr>
        </p:nvGraphicFramePr>
        <p:xfrm>
          <a:off x="457200" y="1731963"/>
          <a:ext cx="8147304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947047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45903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78919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73136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86941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1466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1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- 2020-07-14 11:04:00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Wird man ja wohl nochmal fragen dürfen, oder?! 🤔😁 #FamilieBraun https://t.co/EpIrIDo9EC https://t.co/XvpZNxslMX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07/20/2020 20:09:46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02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- 2020-07-16 18:04:00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noch eine Woche 🥳🎉 Dann startet unsere spannende Drama-Serie #Sløborn: Auf einer Nordseeinsel strandet ein mysteriöses Boot, dessen tote Passagiere hochansteckend sind... 😱 https://t.co/HQJrresddC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07/18/2020 14:10:24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69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- 2020-07-16 16:15:00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@RTOEhrenfeld meldet sich aus den Sommerferien! ☀️ Mit einem Tribute an Ennio Morricone, ohne dessen Musik all die Filme nicht das wären, was sie sind. ❤️ https://t.co/tkcJjn7zds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07/19/2020 20:10:31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39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- 2020-07-06 10:58:00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gibt es Schöneres? 💕😘 #Weltkusstag #TagDesKusses | https://t.co/5EXw1v540V https://t.co/L8bR5uNlo4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20:06:47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45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- 2020-07-15 16:08:00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Schon mal darüber nachgedacht?!!11??!1? 🧐😁 #DummeFrage #DummeFragen https://t.co/zABliL5FDz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07/19/2020 20:10:31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7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- 2020-07-13 08:03:00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ACHTUNG! UNTERRICHTSBEGINN! 📣
Praktisch, wenn die Schüler*innen in der direkten Nachbarschaft wohnen... #LehrerinAufEntzug https://t.co/j5IzAE1345 https://t.co/4lTBGjua9V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07/14/2020 02:10:21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05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FD145-557C-475F-AA87-6E57893BA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679038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C29EA-FD89-4F8D-BC8F-2B794C4A8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Own Tweets | ZDFneo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3D777-7557-4691-BEC0-C1788F7E58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7132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868332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90072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37996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33957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12188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2758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42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- 2020-07-06 21:45:05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Keine Sorge, in der Mediathek gibt es noch mehr von #InspectorBarnaby zu sehen!😉😎 
👉 https://t.co/P8L99wDmu8 https://t.co/yWG7dc2VJ1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20:11:19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50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- 2020-07-10 15:03:00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die Welt untergeht, rettet jede*r sich selbst... und was ist mit der Familie?! 🌎💥 Die Free-TV-Premiere von #8Tage heute ab 22.40 Uhr im TV &amp;amp; morgen, 11. Juli ab 10 Uhr im ZDI 🥰 https://t.co/zkgnyPPql9 https://t.co/DKTDGaFIiu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02:09:50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39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- 2020-07-09 09:47:00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ihre Mission hat sie 48 Stunden Zeit! ⏲ #Filmrätsel https://t.co/FXAd6AQBDF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20:11:19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39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- 2020-07-07 17:49:00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Sommer, Sonne... Puff?! 😳☀️⛱️ #Eichwald https://t.co/QhZSP5GVJj https://t.co/aJk6OCbZnu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07/08/2020 02:10:30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62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- 2020-07-20 13:03:06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#Schule nach den Ferien: Was wird aus den #Abstandsregeln? 📏 Und was aus der #Coronakrise bleibt noch langfristig im Klassenzimmer bestehen? 🤔 Teil 2 von #FamilienAlleinZuHaus mit @colliencollien 👉 https://t.co/I6cMfr0wOT #TwitterLehrerzimmer https://t.co/vPofXOiean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02:10:55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6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C6790-BAEF-4DAF-8752-7E9A4AFD5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99528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D4AD-5D8D-4EC2-A3C8-52EE1D510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Own Tweets | ZDFneo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B7665-BD43-431E-B819-42F2DE6AB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686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441407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78655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33105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25409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70963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170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2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- 2020-07-20 15:09:00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Bis jetzt waren Liebeskummer und Stress mit den Eltern Evelins schlimmste Probleme... 😳 Unsere neue deutsch-dänische Drama-Serie #Sløborn startet schon am Donnerstag, den 23. Juli!! 🥳 https://t.co/9A3eYDggSe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14:08:58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54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- 2020-07-15 09:02:00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Auch beim #Homeschooling gelten immer noch gewisse Regeln!!! 👩‍🏫 #twitterlehrerzimmer #LehrerinAufEntzug 👉 https://t.co/j5IzAE1345 https://t.co/bjGaadGlDa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14:12:23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78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- 2020-07-13 15:03:00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Barnaby-Tag ist heilig! 🤩 Also nicht verpassen!☝️😇🕵️‍♀️ #BarnabyTime https://t.co/VIuJaBdfC1 https://t.co/wCiaNzES50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07/14/2020 02:10:21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61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- 2020-07-11 10:16:00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Asteroid rast auf die Erde zu und die Welt versinkt im Chaos... 😱 Unsere Drama-Serie #8Tage ist JETZT ONLINE 👉 https://t.co/zkgnyQ71cH 👈 #AchtTage https://t.co/yiykCqo6EK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07/15/2020 13:48:55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35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- 2020-07-17 15:12:00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geht eben nicht mit und nicht ohne... 😜 #LehrerinAufEntzug 👉 https://t.co/j5IzADJscx https://t.co/YtFCTvVvEb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07/18/2020 14:10:24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69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- 2020-07-12 15:04:00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#PartyHard 🥳 Oder was soll man auch sonst machen, wenn der Asteroid immer näher kommt? 😳 #8Tage 👉 https://t.co/zkgnyQ71cH #AchtTage https://t.co/14yAOkQnAN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20:11:19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41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86BD3-AD05-4079-A433-516626DC1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4293046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49CC6-DE3E-49D8-8D88-C1A4D6384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Own Tweets | ZDFneo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8E4119-3CBC-48FC-8C4F-08E30D6BBA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463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657845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64421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43068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59576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41240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7415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47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- 2020-07-14 14:17:00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Rio de Janeiro ist nicht die Hauptstadt von Brasilien?! 🤯😳 @colliencollien fragt: Was passiert, wenn Eltern Lehrer*innen ersetzen müssen? #Homeschooling
Teil 2 von #FamilienAlleinZuHaus am Samstag online und um 19:30 Uhr im TV! 📺 https://t.co/sxgin6u5CX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02:10:28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8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- 2020-07-06 15:36:00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Tafelkreide ist das Koks der Grundschullehrerin – und Tina ist auf Entzug. Aber statt zurück in die #Schule geht es für sie ans Projekt "Musterklasse für #Homeschooling"! 👩‍🏫 
Unsere neue Webcomedy-Serie #LehrerinAufEntzug mit Christine Eixenberger ab Freitag in der Mediathek! 🥳 https://t.co/Ce8bBooHlO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85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- 2020-07-20 17:04:00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Dieser eine Satz: "Ich weiß, wer es ist!" 😬😏💪
Wer von Euch wird heute zum Meisterdetektiv? 🕵️‍♀️👮‍♀️
#BarnabyTime #InspectorBarnaby https://t.co/VIuJaBdfC1 https://t.co/HSKv8fAbxY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14:08:58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50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- 2020-07-11 17:57:00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Hurra, diese Welt geht unter… 🌪🌫🌩#Filmrätsel https://t.co/EVJMNhA90P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14:11:00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659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2C460-5A3B-42DC-92D7-E9C60AF9E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4025152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2670-0938-4C91-8924-EAC1890B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Own Tweets | ZDFneo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C4D18D-1EEC-4AA9-82F3-4DA2AA983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744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541324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5598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76012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09769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89494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51455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06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- 2020-07-07 14:12:00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mysteriöse Wolke lässt elf Surfer im Meer verschwinden. Als sie nach Stunden wieder auftauchen, ist alles anders! 😱 #TheLastWave https://t.co/g5DVaierLB https://t.co/rCIu4uoGFE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02:10:51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6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- 2020-07-07 16:03:00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Gewalt überhaupt eine Lösung? 😕☮️ #DEUTSCHER, unsere Drama-Serie über Liebe, Freundschaft und eine Wahl, nach der nichts mehr ist wie zuvor... 👉 https://t.co/4wjbMZzjgk https://t.co/N8bgJxBjEt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07/08/2020 14:10:26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8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- 2020-07-10 18:07:00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Sommer, Sonne Sonnenschein 🌞😎 #Wochenende #Friyay https://t.co/NdUMQTvDb8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07/11/2020 14:09:51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1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- 2020-07-09 16:03:00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Klassiker von Steven Spielberg, mit Richard Dreyfuss in der Hauptrolle! 🤗 #Filmrätsel #StevenSpielberg https://t.co/PYpCOP4KgQ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20:11:19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863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FFD27-64F5-4B91-8518-BEE378871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26548837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400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Twitter Own Tweets | ZDFneo - 1 of 5</vt:lpstr>
      <vt:lpstr>Twitter Twitter Own Tweets | ZDFneo - 2 of 5</vt:lpstr>
      <vt:lpstr>Twitter Twitter Own Tweets | ZDFneo - 3 of 5</vt:lpstr>
      <vt:lpstr>Twitter Twitter Own Tweets | ZDFneo - 4 of 5</vt:lpstr>
      <vt:lpstr>Twitter Twitter Own Tweets | ZDFneo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Twitter Own Tweets | ZDFneo - 1 of 5</dc:title>
  <dc:creator>Frederik Peiniger</dc:creator>
  <cp:lastModifiedBy>Frederik Peiniger</cp:lastModifiedBy>
  <cp:revision>1</cp:revision>
  <dcterms:created xsi:type="dcterms:W3CDTF">2020-07-21T12:55:25Z</dcterms:created>
  <dcterms:modified xsi:type="dcterms:W3CDTF">2020-07-21T12:57:01Z</dcterms:modified>
</cp:coreProperties>
</file>