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888AD-3FFC-4505-9151-FB121CC9F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878A95-0F67-4B49-8703-CDBD12583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912427"/>
              </p:ext>
            </p:extLst>
          </p:nvPr>
        </p:nvGraphicFramePr>
        <p:xfrm>
          <a:off x="457200" y="1731963"/>
          <a:ext cx="8147304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374497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6284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88764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249454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65457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52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9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- 2020-07-14 11:04:00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Wird man ja wohl nochmal fragen dürfen, oder?! 🤔😁 #FamilieBraun https://t.co/EpIrIDo9EC https://t.co/XvpZNxslMX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07/20/2020 20:09:46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9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- 2020-07-16 18:04:00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noch eine Woche 🥳🎉 Dann startet unsere spannende Drama-Serie #Sløborn: Auf einer Nordseeinsel strandet ein mysteriöses Boot, dessen tote Passagiere hochansteckend sind... 😱 https://t.co/HQJrresddC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14:10:24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- 2020-07-16 16:15:00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@RTOEhrenfeld meldet sich aus den Sommerferien! ☀️ Mit einem Tribute an Ennio Morricone, ohne dessen Musik all die Filme nicht das wären, was sie sind. ❤️ https://t.co/tkcJjn7zds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20:10:31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2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- 2020-07-06 10:58:00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gibt es Schöneres? 💕😘 #Weltkusstag #TagDesKusses | https://t.co/5EXw1v540V https://t.co/L8bR5uNlo4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07/06/2020 20:06:47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01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- 2020-07-15 16:08:00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Schon mal darüber nachgedacht?!!11??!1? 🧐😁 #DummeFrage #DummeFragen https://t.co/zABliL5FDz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07/19/2020 20:10:31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- 2020-07-13 08:03:00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ACHTUNG! UNTERRICHTSBEGINN! 📣
Praktisch, wenn die Schüler*innen in der direkten Nachbarschaft wohnen... #LehrerinAufEntzug https://t.co/j5IzAE1345 https://t.co/4lTBGjua9V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07/14/2020 02:10:21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4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5496E1-ACF9-4649-B6E6-3E9B18FB8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3003160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0A080-C873-4427-B9C2-E2520A897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9B21D-558D-4CC8-BDA8-C7B9173E5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29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4537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87033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08424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27610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209698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387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81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8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- 2020-07-10 15:03:00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die Welt untergeht, rettet jede*r sich selbst... und was ist mit der Familie?! 🌎💥 Die Free-TV-Premiere von #8Tage heute ab 22.40 Uhr im TV &amp;amp; morgen, 11. Juli ab 10 Uhr im ZDI 🥰 https://t.co/zkgnyPPql9 https://t.co/DKTDGaFIiu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07/13/2020 02:09:50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52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- 2020-07-09 09:47:00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ihre Mission hat sie 48 Stunden Zeit! ⏲ #Filmrätsel https://t.co/FXAd6AQBDF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9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17:49:00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Sonne... Puff?! 😳☀️⛱️ #Eichwald https://t.co/QhZSP5GVJj https://t.co/aJk6OCbZnu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02:10:30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84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13:03:06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#Schule nach den Ferien: Was wird aus den #Abstandsregeln? 📏 Und was aus der #Coronakrise bleibt noch langfristig im Klassenzimmer bestehen? 🤔 Teil 2 von #FamilienAlleinZuHaus mit @colliencollien 👉 https://t.co/I6cMfr0wOT #TwitterLehrerzimmer https://t.co/vPofXOiean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02:10:55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29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E8B45-F2CF-4459-AEA3-D03FE01EB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3088630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195F-2C21-4C2B-BC96-E18216871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2D1EF-38F7-4FC8-B12E-0751FC36C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52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35788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65138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4423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44064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94618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74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90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15:09:00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Bis jetzt waren Liebeskummer und Stress mit den Eltern Evelins schlimmste Probleme... 😳 Unsere neue deutsch-dänische Drama-Serie #Sløborn startet schon am Donnerstag, den 23. Juli!! 🥳 https://t.co/9A3eYDggSe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14:08:58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16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- 2020-07-15 09:02:00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Auch beim #Homeschooling gelten immer noch gewisse Regeln!!! 👩‍🏫 #twitterlehrerzimmer #LehrerinAufEntzug 👉 https://t.co/j5IzAE1345 https://t.co/bjGaadGlDa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07/17/2020 14:12:23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3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- 2020-07-13 15:03:00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Barnaby-Tag ist heilig! 🤩 Also nicht verpassen!☝️😇🕵️‍♀️ #BarnabyTime https://t.co/VIuJaBdfC1 https://t.co/wCiaNzES50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07/14/2020 02:10:21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49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- 2020-07-11 10:16:00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Asteroid rast auf die Erde zu und die Welt versinkt im Chaos... 😱 Unsere Drama-Serie #8Tage ist JETZT ONLINE 👉 https://t.co/zkgnyQ71cH 👈 #AchtTage https://t.co/yiykCqo6EK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07/15/2020 13:48:55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72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- 2020-07-17 15:12:00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geht eben nicht mit und nicht ohne... 😜 #LehrerinAufEntzug 👉 https://t.co/j5IzADJscx https://t.co/YtFCTvVvEb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07/18/2020 14:10:24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- 2020-07-12 15:04:00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#PartyHard 🥳 Oder was soll man auch sonst machen, wenn der Asteroid immer näher kommt? 😳 #8Tage 👉 https://t.co/zkgnyQ71cH #AchtTage https://t.co/14yAOkQnAN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20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A678E-0972-4C4C-B62E-D53D3EA0B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93105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0631B-BF08-44C1-91EA-58154F1A3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E50ED6-3009-46DD-8601-0A54E50D5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223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80717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859272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1576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64626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11227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6537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4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- 2020-07-14 14:17:00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Rio de Janeiro ist nicht die Hauptstadt von Brasilien?! 🤯😳 @colliencollien fragt: Was passiert, wenn Eltern Lehrer*innen ersetzen müssen? #Homeschooling
Teil 2 von #FamilienAlleinZuHaus am Samstag online und um 19:30 Uhr im TV! 📺 https://t.co/sxgin6u5CX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07/16/2020 02:10:28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1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- 2020-07-06 15:36:00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Tafelkreide ist das Koks der Grundschullehrerin – und Tina ist auf Entzug. Aber statt zurück in die #Schule geht es für sie ans Projekt "Musterklasse für #Homeschooling"! 👩‍🏫 
Unsere neue Webcomedy-Serie #LehrerinAufEntzug mit Christine Eixenberger ab Freitag in der Mediathek! 🥳 https://t.co/Ce8bBooHlO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07/10/2020 14:11:15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0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- 2020-07-20 17:04:00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Dieser eine Satz: "Ich weiß, wer es ist!" 😬😏💪
Wer von Euch wird heute zum Meisterdetektiv? 🕵️‍♀️👮‍♀️
#BarnabyTime #InspectorBarnaby https://t.co/VIuJaBdfC1 https://t.co/HSKv8fAbxY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07/21/2020 14:08:58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8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- 2020-07-11 17:57:00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Hurra, diese Welt geht unter… 🌪🌫🌩#Filmrätsel https://t.co/EVJMNhA90P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14:11:00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644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92C22-F8EC-4723-AE89-AD96B3D48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189464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5733-B2BF-4165-950F-062E2A8E4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Own Tweets | ZDFneo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B57483-FFBF-4BFD-92F7-88296B8A3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365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064549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42888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8776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7378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77581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94127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41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14:12:00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Eine mysteriöse Wolke lässt elf Surfer im Meer verschwinden. Als sie nach Stunden wieder auftauchen, ist alles anders! 😱 #TheLastWave https://t.co/g5DVaierLB https://t.co/rCIu4uoGFE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02:10:51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9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- 2020-07-07 16:03:00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Ist Gewalt überhaupt eine Lösung? 😕☮️ #DEUTSCHER, unsere Drama-Serie über Liebe, Freundschaft und eine Wahl, nach der nichts mehr ist wie zuvor... 👉 https://t.co/4wjbMZzjgk https://t.co/N8bgJxBjEt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07/08/2020 14:10:26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98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- 2020-07-10 18:07:00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Sommer, Sonne Sonnenschein 🌞😎 #Wochenende #Friyay https://t.co/NdUMQTvDb8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07/11/2020 14:09:51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39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@ZDFneo - 2020-07-09 16:03:00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Klassiker von Steven Spielberg, mit Richard Dreyfuss in der Hauptrolle! 🤗 #Filmrätsel #StevenSpielberg https://t.co/PYpCOP4KgQ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07/12/2020 20:11:19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17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D14F6-DF9A-4B62-ACE5-ED5791E0B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07/06/2020 - 07/20/2020</a:t>
            </a:r>
          </a:p>
        </p:txBody>
      </p:sp>
    </p:spTree>
    <p:extLst>
      <p:ext uri="{BB962C8B-B14F-4D97-AF65-F5344CB8AC3E}">
        <p14:creationId xmlns:p14="http://schemas.microsoft.com/office/powerpoint/2010/main" val="2630379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395</Words>
  <Application>Microsoft Office PowerPoint</Application>
  <PresentationFormat>On-screen Show (4:3)</PresentationFormat>
  <Paragraphs>189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Twitter Own Tweets | ZDFneo - 1 of 5</vt:lpstr>
      <vt:lpstr>Twitter Twitter Own Tweets | ZDFneo - 2 of 5</vt:lpstr>
      <vt:lpstr>Twitter Twitter Own Tweets | ZDFneo - 3 of 5</vt:lpstr>
      <vt:lpstr>Twitter Twitter Own Tweets | ZDFneo - 4 of 5</vt:lpstr>
      <vt:lpstr>Twitter Twitter Own Tweets | ZDFneo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 Own Tweets | ZDFneo - 1 of 5</dc:title>
  <dc:creator>Frederik Peiniger</dc:creator>
  <cp:lastModifiedBy>Frederik Peiniger</cp:lastModifiedBy>
  <cp:revision>1</cp:revision>
  <dcterms:created xsi:type="dcterms:W3CDTF">2020-07-21T12:52:46Z</dcterms:created>
  <dcterms:modified xsi:type="dcterms:W3CDTF">2020-07-21T12:54:23Z</dcterms:modified>
</cp:coreProperties>
</file>