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342D6-8D80-4DA9-92DC-11F3E761A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DEA0E8-C62E-498C-8047-1817D9CFEF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8961368"/>
              </p:ext>
            </p:extLst>
          </p:nvPr>
        </p:nvGraphicFramePr>
        <p:xfrm>
          <a:off x="457200" y="1731963"/>
          <a:ext cx="7806944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69425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2283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1695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67681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10361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94650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5093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07863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99355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44796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36007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95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1535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06129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06854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40261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64305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93999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85258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12948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48561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15608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33254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579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76082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91723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3824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00338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78118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6775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4520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121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A3EE9F-7740-4081-A73A-CAD8EF9409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41325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C6CFB-D300-4382-B81B-0951D7B84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125357-3DD2-48C5-814A-A40B92547C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29261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214598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1386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35117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1163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07226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67930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84155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3751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6452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42008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4454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32222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72158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159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2881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59618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7802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6095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59269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39897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7408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77819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37199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13157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83667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40299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03029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73841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66518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55127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6220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22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- 2020-06-30 17:01:02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Wenn eine Intrige eine Bundestagsabgeordnete zwingt, die Seiten zu wechseln... 😮🤯 #Lobbyistin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https://scontent-iad3-1.xx.fbcdn.net/v/t1.0-9/p720x720/106371406_10158529901579636_2905618188314358650_o.png?_nc_cat=102&amp;_nc_sid=2d5d41&amp;_nc_ohc=ImY4JTDX-iQAX8NH44h&amp;_nc_ht=scontent-iad3-1.xx&amp;oh=ac291cd196ec482e7df5f23c131f5a0e&amp;oe=5F277DD9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07/06/2020 16:58:19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71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612C33-4EE3-4461-9054-539A0EB273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681068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D6235-3767-404E-9362-F0E30DBFE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1143EF-899B-4EA7-A3BF-9370DF145D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4880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154182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1562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95518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41481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75177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0967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77303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8515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18411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2086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54857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606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268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32263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70893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59435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46132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77249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90925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67935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5782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37692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996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3677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63385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10636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54699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79927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98263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9670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5151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03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- 2020-06-30 14:31:00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man nicht alles tut für Internet 😅 #TheMallorcaFiles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https://scontent-iad3-1.xx.fbcdn.net/v/t1.0-9/p720x720/106483678_10158529455744636_8886186602944521681_o.jpg?_nc_cat=100&amp;_nc_sid=8024bb&amp;_nc_ohc=rkxnbKu6Lq4AX_k3Or1&amp;_nc_ht=scontent-iad3-1.xx&amp;_nc_tp=6&amp;oh=a6194885ff1430c5149c361ec45dca2a&amp;oe=5F2A95A5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07/06/2020 16:58:19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6750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1C5EDA-62CC-4468-8936-BB609A9296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665649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4F3BF-3110-448C-8298-03B3E3A49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AD63CD-BEEA-4799-8EB9-433EA112A7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3780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41320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8284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83697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93229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53611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4538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54275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4916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86561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74497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28735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063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41814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22066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98353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90697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17721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9064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62734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45921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64221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41530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0241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43063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24068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81719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59698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7429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6597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60903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1739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465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- 2020-06-30 10:10:00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DS Lisa Armstrong muss zwei verschwundene Kinder finden. Ob ihr das gelingt?! 😱 #TheBay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https://scontent-iad3-1.xx.fbcdn.net/v/t1.0-9/p720x720/75576346_10158525858654636_6793256994422141433_o.jpg?_nc_cat=111&amp;_nc_sid=8024bb&amp;_nc_ohc=Ako6mS2yueoAX84D2RV&amp;_nc_ht=scontent-iad3-1.xx&amp;_nc_tp=6&amp;oh=b113b91add84a526004d8ae91f8e1ce0&amp;oe=5F286BC2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07/06/2020 16:58:19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6850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2DA6CA-D413-4356-AA15-50AE47D7DB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4293433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691FF-2892-46AD-B00D-5134E74B1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EDD64B-FA82-4955-8D2D-D808710AFE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1811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890429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383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89951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48528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47517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3731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87055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7512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26866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00841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32439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86728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23867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88298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16870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7365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22642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62048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30255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61686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1962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368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93492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46486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6378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5082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05026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3387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94934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32562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8865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414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- 2020-06-29 17:05:00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Würdet Ihr jemandem glauben, der behauptet, etwas Übernatürliches erlebt zu haben? 🤔 #TheLastWave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https://scontent-iad3-1.xx.fbcdn.net/v/t1.0-9/p720x720/105567594_10158511211839636_1670362918960177545_o.jpg?_nc_cat=106&amp;_nc_sid=8024bb&amp;_nc_ohc=LkHK_HXRhqwAX9yop7z&amp;_nc_ht=scontent-iad3-1.xx&amp;_nc_tp=6&amp;oh=2f18523f69b0f9650cfa0ff04441e381&amp;oe=5F29E2E4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07/06/2020 16:58:19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1625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CD49E2-1122-4FA8-81DB-624A02B2C5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579737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E265E-6488-4DFA-8DC3-169E13AF4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43C8ED-CC2F-4569-9A05-371E38B81C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68104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762335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5961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27346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65739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7811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79519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22379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56374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20305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86508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15673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32524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88329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39759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14945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69713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88361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89223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71636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48124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3581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79962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54715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3877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40889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48895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91243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04966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43563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15687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7050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347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- 2020-06-29 15:03:00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Zum Glück bringt uns Barnaby wie immer montags auf andere Gedanken! 🙌😍 #BarnabyTime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https://scontent-iad3-1.xx.fbcdn.net/v/t1.0-9/p720x720/105681480_10158516799219636_5942710905810651216_o.png?_nc_cat=103&amp;_nc_sid=8024bb&amp;_nc_ohc=OodVdytYQcUAX_jlFpD&amp;_nc_ht=scontent-iad3-1.xx&amp;oh=5008a51bb45f47bbb14c854f0d7c6219&amp;oe=5F2A3A67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07/06/2020 16:58:19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3.7739 %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0829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B7644-6034-432E-A319-8140C88B66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711745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A8990-E744-4509-A8F6-93E70C9B8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0EE86D-BEA0-42D8-B7B5-196947AFF1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2141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307034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7675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1178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74875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57917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45113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73400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8078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20713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06220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9990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17101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55688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15323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37301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43794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39502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86165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15518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28580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7262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92182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65746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68882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66164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12949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78943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09264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46744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8140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0795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464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- 2020-06-29 12:03:05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Ananas könnte man auch mal wieder essen! 🍍 #Psych #WusstestDu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https://scontent-iad3-1.xx.fbcdn.net/v/t1.0-9/p720x720/106466793_10158525270004636_5612742748424097961_o.jpg?_nc_cat=103&amp;_nc_sid=2d5d41&amp;_nc_ohc=d9OVkMa5n3MAX8lFanO&amp;_nc_ht=scontent-iad3-1.xx&amp;_nc_tp=6&amp;oh=9ecb3c4cae5a377445b05668f94b052e&amp;oe=5F27D90A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07/06/2020 16:58:19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544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8CDB27-2328-4A33-8B9D-05A5DA4E69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536279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F010D-D2BE-453E-A2A7-81EC2DA74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F4A13B-1806-49E3-A821-29AE5EC6F6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5577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854589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4003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70357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88693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96200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01556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40180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54503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60613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5385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38776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81409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38535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72860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37635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9809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0354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17705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50291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10104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02052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7778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15920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2124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21386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83720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13703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75684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55733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25292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7292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327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- 2020-06-29 08:58:01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"Ein Horror-Meisterwerk!" oder "Der beste Tag seit langem!" – wie würde Eure Rezension für den Montag aussehen? 😝 #Montag #MondayMotivation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https://scontent-iad3-1.xx.fbcdn.net/v/t1.0-9/p720x720/106420856_10158525031779636_497762865892395645_o.png?_nc_cat=104&amp;_nc_sid=2d5d41&amp;_nc_ohc=IdQA_SyaMrsAX-TUzbE&amp;_nc_ht=scontent-iad3-1.xx&amp;oh=712f3481293112c49167e55c3f66fdb3&amp;oe=5F29C019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07/06/2020 16:58:19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6696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9EDFC5-97E8-4144-BB38-E497EAE98F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541093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9D5F2-5B74-44E0-A829-A295D4466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8CEFA0-09ED-4574-A901-539D637AE5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5826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441398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3589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14921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91519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0044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4253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92591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76063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18410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08302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63712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60126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71942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0289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95549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40672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31047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60979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19798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51895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70080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573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5738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95953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70182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53373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75759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9301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121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80467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8913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289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- 2020-06-28 17:10:05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Morser she wrote … 🎶😋 #DerJungeInspektorMorse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https://scontent-iad3-1.xx.fbcdn.net/v/t1.0-9/p720x720/106303079_10158522951099636_8034477497139601706_o.jpg?_nc_cat=105&amp;_nc_sid=2d5d41&amp;_nc_ohc=OxeoWuT2PpEAX_duhSW&amp;_nc_ht=scontent-iad3-1.xx&amp;_nc_tp=6&amp;oh=748586f3e141a89a0d6880b524b08b0e&amp;oe=5F26F9B0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07/06/2020 16:58:19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2.3410 %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121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654503-50A7-4BAE-A0C7-57A77BEE10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146909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E22FF-E7CC-4F9C-85F3-6A387BC35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2064AF-5B5E-49D3-B644-A4B82E024D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76299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786836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6891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00596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87457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4735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30073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3416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78975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6532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30675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81523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00085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83466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05043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27861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59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43668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38083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80132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06183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55504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0933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31045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68010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71211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78725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56637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57187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20705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82786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430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062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- 2020-06-28 14:12:00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Eine mysteriöse Wolke ☁️. Übernatürliche Fähigkeiten 💪. Wo ist die Verbindung? 😳 #TheLastWave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https://scontent-iad3-1.xx.fbcdn.net/v/t15.5256-10/p720x720/105865803_267439004516226_6943910193091821675_n.jpg?_nc_cat=107&amp;_nc_sid=ad6a45&amp;_nc_ohc=tGXGW-Bq2KgAX_Ztjnd&amp;_nc_ht=scontent-iad3-1.xx&amp;oh=79e3cf4917760afb73a5cf6b0c629d6b&amp;oe=5F2752DE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07/06/2020 16:58:19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3.0961 %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743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82CEFB-498D-43FC-881D-01D8B4BEB4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276498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82844-8AA7-43EB-827E-CC9F88024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EF4673-E7F0-4CCA-8F70-2E0ADF6ADB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12449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678242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9709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34110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56658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70776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10854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83154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4675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5554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74976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09003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41417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07503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26741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14456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04222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11398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80521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09455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87806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07510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1386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29996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52419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0291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89692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25925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466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86134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54207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0439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348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- 2020-06-28 09:49:03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Und was, wenn Katzen ein eigenes Internet mit Bildern von uns haben? 🧐😮 #DieGlorreichenZehn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https://scontent-iad3-1.xx.fbcdn.net/v/t1.0-9/p720x720/106248195_10158522081934636_197713414223817107_o.png?_nc_cat=105&amp;_nc_sid=2d5d41&amp;_nc_ohc=WXOwduoR83cAX-8FUmK&amp;_nc_ht=scontent-iad3-1.xx&amp;oh=e63c1915dbe235410fabe156a1b0d96c&amp;oe=5F26CEF7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07/06/2020 14:15:10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319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54D731-ADC7-4F13-9D92-9B74D473B7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180967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3304B-F5FD-4395-B14A-B23BC9AD9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878897-E984-4BCF-A7AF-696E0A3C11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3257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593950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9175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53326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62478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93977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42228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05235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8579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974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77946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43975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91573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48429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749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29969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4327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91092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66325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82634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83115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69934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76271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63795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76294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58570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23862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46848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40977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43111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54553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6775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970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- 2020-06-27 15:20:02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Heute mal Erzieher statt Terminator 💪 #KindergartenCop #ArnoldSchwarzenegger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https://scontent-iad3-1.xx.fbcdn.net/v/t1.0-9/p720x720/106188838_10158519797949636_8295825153517019684_o.png?_nc_cat=102&amp;_nc_sid=2d5d41&amp;_nc_ohc=bl3hrOnMGIoAX-LRNfW&amp;_nc_ht=scontent-iad3-1.xx&amp;oh=59c39644d230a4b8dce99b880c8f3402&amp;oe=5F289985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07/06/2020 14:15:10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3682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F53CE2-AEC3-4CE4-A75A-18E03176DD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585421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AD5AE-2355-483C-BE71-1FE9E7B37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50972F-D9FC-4919-AA56-5410D32F93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63607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821081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4164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36898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52335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51968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39435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5824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60848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29855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50471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42126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23737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7660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76610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3762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88263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2580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03049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13402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1749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94815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49542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8836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67237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51119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40352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3470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63426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8202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4935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873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960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- 2020-06-27 12:06:28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Zuerst erscheint eine seltsame Wolke über dem Meer. Dann werden Surfer von einer riesigen Welle verschluckt. Und als sie endlich wiederauftauchen, ist für sie alles anders. Unsere neue Mystery-Serie "The Last Wave" jetzt mit allen Folgen in der ZDFmediathek.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https://scontent-iad3-1.xx.fbcdn.net/v/t15.5256-10/p720x720/106278293_262957295009906_8056851987719260364_n.jpg?_nc_cat=106&amp;_nc_sid=ad6a45&amp;_nc_ohc=b78Yrvp0-JkAX8MdCFU&amp;_nc_ht=scontent-iad3-1.xx&amp;oh=0b409305f20fae21b23be0b62b8c10f5&amp;oe=5F2893B7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07/06/2020 16:58:19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1862775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1496954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1.9871 %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6557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A8ED39-0859-4D02-B030-564518B385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7125295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DED92-8C8D-499F-9620-91DEA13B3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3D2220-E99B-4BC3-87F9-F6C5F258FF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9144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922549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4124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50312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18612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07936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13794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97659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97166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35453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04827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72708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61363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09957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83775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48392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66126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65175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49235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40697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08616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05953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3971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74357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30676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42101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92390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65604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36642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4924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60234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3387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99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- 2020-06-27 08:52:00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Und dann kommen immer "hilfreiche" Kommentare von der Seite... 🤦 #ShakespeareAndHathaway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https://scontent-iad3-1.xx.fbcdn.net/v/t1.0-9/p720x720/105485455_10158511372364636_1541198718482108078_o.jpg?_nc_cat=109&amp;_nc_sid=8024bb&amp;_nc_ohc=2luaQHdLBYsAX-1fVk8&amp;_nc_ht=scontent-iad3-1.xx&amp;_nc_tp=6&amp;oh=7b5a1d9cb9d20393b054568ec2a40a20&amp;oe=5F28968E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07/06/2020 14:15:10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2.0369 %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564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3D055C-B985-41C3-9ABB-813133E5E3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8942929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A3D48-2567-4F08-839E-1C6A69B3E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6AFF78-F7A8-43D8-8E5B-17D8779D62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58445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5378166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5462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43685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21305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06736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09982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7845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31157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39651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28138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6475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88981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41044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40278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49876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11667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24895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7636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61888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9185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03681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63682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34561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39405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90270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20891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7791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96404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20987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03971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56898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465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- 2020-06-26 16:04:00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Aufgepasst! 🚨😱 Heute ab 22 Uhr läuft unsere neue Mystery-Serie "The Last Wave" im TV! 👀🌊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https://scontent-iad3-1.xx.fbcdn.net/v/t15.5256-10/p720x720/106161336_2699889280247971_2196058306158547227_n.jpg?_nc_cat=109&amp;_nc_sid=ad6a45&amp;_nc_ohc=taFEwRcYOOkAX8thZDD&amp;_nc_ht=scontent-iad3-1.xx&amp;oh=86451248eacaee1ce72ceee9f0efb902&amp;oe=5F28E222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07/06/2020 16:58:19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8280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4FADAB-D43A-4EA5-8C5C-54E9A193FD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9323108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A5CE9-0666-49C5-96A2-DE172C693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28E952-40CD-4AF6-A34C-76A0E56D1E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7426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348545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6170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03760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20810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95045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65187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07013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7757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3244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2144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88005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19180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13622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88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75918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68714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2460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22346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33053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01150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07450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48643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8972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10877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80026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99058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90721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96902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33944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51797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7888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014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- 2020-06-26 13:56:01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Wer hält sich nicht gerne in Schwimmbädern auf?! 🏊‍♀️🩳 #HorrorIst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https://scontent-iad3-1.xx.fbcdn.net/v/t1.0-9/p720x720/105734601_10158516812684636_3260580252459407506_o.jpg?_nc_cat=102&amp;_nc_sid=2d5d41&amp;_nc_ohc=Xv8HLGm_72oAX9DZdxg&amp;_nc_ht=scontent-iad3-1.xx&amp;_nc_tp=6&amp;oh=632304d553a6a936d923bef78793d2d9&amp;oe=5F272371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07/06/2020 14:15:10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2.5258 %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3583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FE393D-D2B5-4534-96E0-E91B149C41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0837962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F4CE3-FAF5-49E4-BC15-342A3F694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4399D2-9485-4C93-AE33-0A9F1AB84C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48199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734697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4631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92335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12312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08192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64004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30087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46473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01393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46084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35566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0692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93027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12329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19458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54323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41164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5569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06776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25917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5209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88239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07660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85485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43079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89108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44874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89523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53783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81122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6696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908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- 2020-06-26 11:11:00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Aktuell fühlt sich jedes Haus an wie ein Safe House... 🤔🔐🏡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https://scontent-iad3-1.xx.fbcdn.net/v/t15.5256-10/s720x720/104702425_1673706759453189_4628909725047350207_n.jpg?_nc_cat=109&amp;_nc_sid=ad6a45&amp;_nc_ohc=0e5c2weQl-cAX_jUCWD&amp;_nc_ht=scontent-iad3-1.xx&amp;oh=db403021ebea9cc59d42f6c6c30c3482&amp;oe=5F27F284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07/06/2020 16:58:19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5539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894BA4-4669-4120-835B-6865A3742B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0909581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61049-8F37-4E57-A8A2-21C11BBBA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4A1861-E233-44A2-8551-26F492A88F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72935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8863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7496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300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95312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09709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58459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80893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81801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51577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82619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58140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97038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47434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7144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49936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3484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2505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95247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61162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126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25711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14606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8829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47763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99925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43535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86958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87738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86913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9684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4034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116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- 2020-06-26 08:02:02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Außerdem wurden 5.062.406 Konsumeinheiten Ecstasy beschlagnahmt! ☝😱 #Undercover #AntiDrogenTag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https://scontent-iad3-1.xx.fbcdn.net/v/t1.0-0/p296x100/106100390_10158516293854636_1584376643438225721_o.jpg?_nc_cat=100&amp;_nc_sid=2d5d41&amp;_nc_ohc=fEiQYKkFfwEAX8ucyk5&amp;_nc_ht=scontent-iad3-1.xx&amp;_nc_tp=6&amp;oh=cf7693e03b6717875b1553bf1a953c09&amp;oe=5F272239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07/06/2020 16:58:19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8349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5FB879-1242-40FD-B521-4BCC467055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3004781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1ED85-9901-4236-9013-4A49AB005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074086-0D3E-4B2B-8103-CD27BFE4C1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0464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463850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8508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49838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42889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27699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53619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23602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55567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97112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3059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23781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7533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26819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88241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05263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70644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31243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81057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61376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89565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6999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36793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2541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8010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21431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26526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03932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70916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21819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87617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697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171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- 2020-06-25 17:02:04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Dass die Fitnessstudios jetzt wieder offen sind, hilft dem Gewissen auch nicht 😬🏋️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https://scontent-iad3-1.xx.fbcdn.net/v/t1.0-9/p720x720/105910912_10158514483889636_2755022658605391943_n.jpg?_nc_cat=105&amp;_nc_sid=2d5d41&amp;_nc_ohc=vvz1RR9jwMQAX9Om2Hb&amp;_nc_ht=scontent-iad3-1.xx&amp;_nc_tp=6&amp;oh=bb0cf41a9bd083d4673adf5392ef4fec&amp;oe=5F27CB5A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07/06/2020 14:15:10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1.5271 %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4313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C7D5B6-4726-45F2-9133-8118C4D080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8123043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8C0A6-055C-4FC4-92C2-1CF6320F0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C2C675-3F4A-4A80-97E2-8215D833F3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5876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13681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6876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51520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68755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18958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61225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03965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07672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918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99409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56732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33677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01788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05792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97459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54496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21723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2272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04402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85716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07187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32768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94290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39897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06693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63757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8618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7019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84207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5131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0422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769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- 2020-06-25 14:15:06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Welche Realitätsbezüge oder Referenzen auf andere Werke kennt Ihr noch, die in den "Star Trek"-Filmen auftauchen? 🖖 #StarTrek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https://scontent-iad3-1.xx.fbcdn.net/v/t1.0-9/p720x720/106004591_10158514102374636_1327691382231973872_o.jpg?_nc_cat=106&amp;_nc_sid=2d5d41&amp;_nc_ohc=tqKs_g-Alp0AX8ydk1-&amp;_nc_ht=scontent-iad3-1.xx&amp;_nc_tp=6&amp;oh=3848a7c26b9857d37d9a59e1231ad54d&amp;oe=5F296DE9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07/06/2020 16:58:20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3.2905 %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206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2A9CCD-5CF5-4ABE-AE78-F333852186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9041032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DF435-64A7-47D7-8EDB-97971D83A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E1E676-0A1B-42A3-8CFF-CA4B4754D5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2995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895003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2825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46945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87848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01933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8907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54920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46322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9658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17171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8602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34918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72676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530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13691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77682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5802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09319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45888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16486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56253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03605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90154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68637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63897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58449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36993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8776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39444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1712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3598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674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- 2020-06-25 10:50:00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Zeitrechnung während Corona. 😵 #Mirage #neoriginal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https://scontent-iad3-1.xx.fbcdn.net/v/t1.0-9/p720x720/105494417_10158511298689636_4772942832001573043_o.png?_nc_cat=101&amp;_nc_sid=8024bb&amp;_nc_ohc=dpq7DKzHAygAX_XgGzc&amp;_nc_ht=scontent-iad3-1.xx&amp;oh=07a017763da08cda16e416489319e58f&amp;oe=5F2AA2B9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07/06/2020 14:15:10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1.9858 %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988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565CC-D3EB-4230-BDD8-73E53997B2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1979133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9A93D-2F58-4604-B2AA-B4513B120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C236BB-09F5-43B5-9837-65ACBC67CE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09582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572177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1776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93619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55260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06560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15224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96726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59554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0423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21475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02863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32611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48587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2473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20029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33025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23182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6203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7138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54900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71107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76168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480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9600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12755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82574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34519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88260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9870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5251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4294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400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- 2020-06-24 15:31:00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Widerstandskämpferin June hat in Syrien Dinge gesehen, zu denen sie besser schweigen sollte... 😨 #CountdownCopenhagen #neoriginal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https://scontent-iad3-1.xx.fbcdn.net/v/t15.5256-10/p720x720/105484527_2812836045667162_3331866761564884787_n.jpg?_nc_cat=105&amp;_nc_sid=ad6a45&amp;_nc_ohc=9y8FwI3Qc9sAX8Ajxwp&amp;_nc_ht=scontent-iad3-1.xx&amp;oh=e7f6dbe64fa7864ba10f4616460a7594&amp;oe=5F29596F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07/06/2020 16:58:20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1715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73D698-742E-4078-9EC0-5D797A46C0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7796351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7C530-C73A-452B-BF67-0662DA1D5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EF8862-2010-4487-BC75-30708E4E48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7198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793528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1213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29474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60855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37090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21176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1751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42251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29840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6438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94282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2696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09693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29663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809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79845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59244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62231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98476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70206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6624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3201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5779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446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00705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62587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8237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16728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24864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59174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576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99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- 2020-06-24 11:10:04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Serienjunkies? Schuldig im Sinne der Anklage! 😁 #Serienjunkies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https://scontent-iad3-1.xx.fbcdn.net/v/t1.0-9/p720x720/105411259_10158510888554636_341043498812241461_o.jpg?_nc_cat=111&amp;_nc_sid=2d5d41&amp;_nc_ohc=1r6ChwNTG7gAX_Dg3u0&amp;_nc_ht=scontent-iad3-1.xx&amp;_nc_tp=6&amp;oh=efa0560f28104ee7d320c8bab5eece54&amp;oe=5F289A94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07/06/2020 14:15:10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114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666801-AC73-48AF-BBD4-5542272E10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7183119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788C8-66C2-42BA-8A51-E9173B057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4F9411-A45E-48AA-A712-DD57A528CF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68322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92426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663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7583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19472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97313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01205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54192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20413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68005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543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97763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71890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20910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97090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95877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70897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54858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56907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20862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04840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9758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06201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05617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54587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63202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53339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51625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98068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45180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8326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9034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233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- 2020-06-24 09:01:00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Mark Tempel hat als Boxer ganz gute Chancen... 🥊 #Tempel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https://scontent-iad3-1.xx.fbcdn.net/v/t1.0-9/p720x720/105024799_10158508302939636_5145715358134736392_o.jpg?_nc_cat=100&amp;_nc_sid=8024bb&amp;_nc_ohc=jo7xvnT3SGsAX9Gy50T&amp;_nc_ht=scontent-iad3-1.xx&amp;_nc_tp=6&amp;oh=f4f9e810c77539a5b4afafd53109fa6e&amp;oe=5F2859EF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07/06/2020 14:15:10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098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2418B2-50B8-4329-96A9-3DC41BC29F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706274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637CE-96C9-4CA8-8B81-404A444BC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62EA75-403A-4ADD-A950-B8FBC8C4A0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74149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6884614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9266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16479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83814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97307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88729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2428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303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92099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7904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88752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69054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51440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14661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13255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1339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19209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94994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5586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43266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45805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0381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50209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10271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7112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19669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56346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42768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97862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33357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4269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110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- 2020-06-23 17:03:39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Hitler durch die Augen eines Kindes 👀 #FamilieBraun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https://scontent-iad3-1.xx.fbcdn.net/v/t15.5256-10/p720x720/76884316_895472457613638_3256272925289369962_n.jpg?_nc_cat=103&amp;_nc_sid=ad6a45&amp;_nc_ohc=HV0AfTysHzsAX9W4nDp&amp;_nc_ht=scontent-iad3-1.xx&amp;oh=2386cacc30a81555029d60cda2dec694&amp;oe=5F2797ED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07/06/2020 16:58:20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2252702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2081638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2081638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5.1907 %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2937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23968F-ED18-4C0F-9E1C-638A0BB554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542756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B0633-1FDF-4BE4-BCF5-4D5086D62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ZDFneo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E33B50-D371-4E7E-B8C6-BA18AC2EF1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16473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930264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27174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62528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70116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7530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8111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90739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86211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2177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93064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73547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76762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21450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47589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87124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80695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17883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04818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6294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03373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99776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68273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26646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0967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5683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27157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68516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88152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88569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96525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564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861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- 2020-06-23 13:12:03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Single sein ist nicht einfach 🙈 #LiebeJetzt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https://scontent-iad3-1.xx.fbcdn.net/v/t1.0-9/p720x720/105564662_10158508139289636_9068324534697199283_o.png?_nc_cat=105&amp;_nc_sid=2d5d41&amp;_nc_ohc=82O1t2vr2LoAX85-XkW&amp;_nc_ht=scontent-iad3-1.xx&amp;oh=c472183f44bec48083884a25e07935fe&amp;oe=5F274DAE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07/06/2020 14:15:10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715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B330A1-E3D5-436F-B8E0-F513F8FBF9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8116646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37</TotalTime>
  <Words>4060</Words>
  <Application>Microsoft Office PowerPoint</Application>
  <PresentationFormat>On-screen Show (4:3)</PresentationFormat>
  <Paragraphs>1632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Own Posts Table | ZDFneo - 1 of 26</vt:lpstr>
      <vt:lpstr>Facebook Own Posts Table | ZDFneo - 2 of 26</vt:lpstr>
      <vt:lpstr>Facebook Own Posts Table | ZDFneo - 3 of 26</vt:lpstr>
      <vt:lpstr>Facebook Own Posts Table | ZDFneo - 4 of 26</vt:lpstr>
      <vt:lpstr>Facebook Own Posts Table | ZDFneo - 5 of 26</vt:lpstr>
      <vt:lpstr>Facebook Own Posts Table | ZDFneo - 6 of 26</vt:lpstr>
      <vt:lpstr>Facebook Own Posts Table | ZDFneo - 7 of 26</vt:lpstr>
      <vt:lpstr>Facebook Own Posts Table | ZDFneo - 8 of 26</vt:lpstr>
      <vt:lpstr>Facebook Own Posts Table | ZDFneo - 9 of 26</vt:lpstr>
      <vt:lpstr>Facebook Own Posts Table | ZDFneo - 10 of 26</vt:lpstr>
      <vt:lpstr>Facebook Own Posts Table | ZDFneo - 11 of 26</vt:lpstr>
      <vt:lpstr>Facebook Own Posts Table | ZDFneo - 12 of 26</vt:lpstr>
      <vt:lpstr>Facebook Own Posts Table | ZDFneo - 13 of 26</vt:lpstr>
      <vt:lpstr>Facebook Own Posts Table | ZDFneo - 14 of 26</vt:lpstr>
      <vt:lpstr>Facebook Own Posts Table | ZDFneo - 15 of 26</vt:lpstr>
      <vt:lpstr>Facebook Own Posts Table | ZDFneo - 16 of 26</vt:lpstr>
      <vt:lpstr>Facebook Own Posts Table | ZDFneo - 17 of 26</vt:lpstr>
      <vt:lpstr>Facebook Own Posts Table | ZDFneo - 18 of 26</vt:lpstr>
      <vt:lpstr>Facebook Own Posts Table | ZDFneo - 19 of 26</vt:lpstr>
      <vt:lpstr>Facebook Own Posts Table | ZDFneo - 20 of 26</vt:lpstr>
      <vt:lpstr>Facebook Own Posts Table | ZDFneo - 21 of 26</vt:lpstr>
      <vt:lpstr>Facebook Own Posts Table | ZDFneo - 22 of 26</vt:lpstr>
      <vt:lpstr>Facebook Own Posts Table | ZDFneo - 23 of 26</vt:lpstr>
      <vt:lpstr>Facebook Own Posts Table | ZDFneo - 24 of 26</vt:lpstr>
      <vt:lpstr>Facebook Own Posts Table | ZDFneo - 25 of 26</vt:lpstr>
      <vt:lpstr>Facebook Own Posts Table | ZDFneo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4</cp:revision>
  <dcterms:created xsi:type="dcterms:W3CDTF">2020-07-06T16:13:27Z</dcterms:created>
  <dcterms:modified xsi:type="dcterms:W3CDTF">2020-07-06T16:50:30Z</dcterms:modified>
</cp:coreProperties>
</file>