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FBC2C8-3A73-4FDC-8C07-5777D6FA7D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Videos | heute-show  - 1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D4B7A34-D984-448C-86DE-4C3223A27D3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51995896"/>
              </p:ext>
            </p:extLst>
          </p:nvPr>
        </p:nvGraphicFramePr>
        <p:xfrm>
          <a:off x="457200" y="1731963"/>
          <a:ext cx="6961632" cy="4053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7538474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356230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366770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204363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370810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290850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191811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009737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787511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670353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665473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160558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403483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277589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740035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771324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472435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952382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733019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497722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427566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208726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212017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650540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(10s)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Autoplayed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Click-to-Play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Sound on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Fan Video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12873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B493FC-EFF8-4010-AD86-25AA80478D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01.01.2019 - 31.12.2019</a:t>
            </a:r>
          </a:p>
        </p:txBody>
      </p:sp>
    </p:spTree>
    <p:extLst>
      <p:ext uri="{BB962C8B-B14F-4D97-AF65-F5344CB8AC3E}">
        <p14:creationId xmlns:p14="http://schemas.microsoft.com/office/powerpoint/2010/main" val="12696577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3DBC8A-4EAC-4C03-835E-CC060D4F8D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Videos | heute-show  - 2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C65DAB7-F2A7-44A7-920B-5D0A83764F8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094090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684015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14247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112383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870873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111344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673002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921611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383237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741455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496292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374380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541109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373045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272715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269780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607001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899101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989468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874702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286864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401956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052176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349059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254405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(10s)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Autoplayed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Click-to-Play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Sound on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Fan Video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25934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 heute-show - 2019-08-14 18:05:29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Auf Leverkusens Straßen geht es hart zu! Ralf Kabelka greift durch – mit dem Scharia-Ordnungsamt.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https://scontent.xx.fbcdn.net/v/t15.5256-10/p160x160/66427164_2893082530718630_1786428235874041856_n.jpg?_nc_cat=107&amp;_nc_sid=f2c4d5&amp;_nc_ohc=id95kN9-tu0AX8kGiOq&amp;_nc_ht=scontent.xx&amp;_nc_tp=6&amp;oh=2616c52ccddebe8353dd6ec36f81dc7d&amp;oe=5EA69770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11.03.2020 13:21:42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ENTERTAINMENT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29.74 %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1705839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5147970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2901447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990233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662345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5103949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4995651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5147970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2005451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66459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357987-6BB5-4A6B-A066-B4AE56A911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01.01.2019 - 31.12.2019</a:t>
            </a:r>
          </a:p>
        </p:txBody>
      </p:sp>
    </p:spTree>
    <p:extLst>
      <p:ext uri="{BB962C8B-B14F-4D97-AF65-F5344CB8AC3E}">
        <p14:creationId xmlns:p14="http://schemas.microsoft.com/office/powerpoint/2010/main" val="41258723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E5696D-A613-4C50-8A8D-05666578AE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Videos | heute-show  - 3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6E34988-6311-4EBC-BC95-DACA8A0967F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302135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1310618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202996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826478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025477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263832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573830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563495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160974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153067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991058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539976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667725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348713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536017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416443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012533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132065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654772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953986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824987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808335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302982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9563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146943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(10s)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Autoplayed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Click-to-Play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Sound on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Fan Video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158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 heute-show - 2019-08-28 16:52:30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Dieser AfD-Anhänger spricht Klartext!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https://scontent.xx.fbcdn.net/v/t15.5256-10/p160x160/67421954_407136716581376_5724242548508065792_n.jpg?_nc_cat=100&amp;_nc_sid=f2c4d5&amp;_nc_ohc=_cqNXAoXTJQAX_Be-ze&amp;_nc_ht=scontent.xx&amp;_nc_tp=6&amp;oh=d30488026f2b8f55adf3d356e0524f3a&amp;oe=5E8E7F8B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11.03.2020 13:21:42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ENTERTAINMENT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42.90 %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1487291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2956192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2420262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1816482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352040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2496443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459612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2736158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219897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2956055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2486848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19.77 %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48978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865A60-83FB-4665-8305-609024B5E7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01.01.2019 - 31.12.2019</a:t>
            </a:r>
          </a:p>
        </p:txBody>
      </p:sp>
    </p:spTree>
    <p:extLst>
      <p:ext uri="{BB962C8B-B14F-4D97-AF65-F5344CB8AC3E}">
        <p14:creationId xmlns:p14="http://schemas.microsoft.com/office/powerpoint/2010/main" val="25878032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93101E-E4E7-435A-9B17-EC7236972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Videos | heute-show  - 4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B97EEB3-6298-49A3-9BF8-B20AFCA2E5D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086152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4541519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073540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956632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922286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816690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846220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282589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467598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445167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912077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753992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460583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521076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894670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783601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831939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07597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281298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399196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652574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418215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319820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312208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955378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(10s)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Autoplayed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Click-to-Play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Sound on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Fan Video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07511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 heute-show - 2019-03-28 17:46:55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Deutsche Autobahn: Fahren wie in einem Computerspiel, aber mit nur einem Leben. Hazel Brugger erklärt den Mentalitätsunterschied auf den Straßen.
Die ganze heute-show in der Mediathek: http://ly.zdf.de/OFE/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https://scontent.xx.fbcdn.net/v/t15.5256-10/p160x160/54246238_1818152584957302_8955563985382408192_n.jpg?_nc_cat=106&amp;_nc_sid=f2c4d5&amp;_nc_ohc=TyfJxiFWKdYAX91ALuy&amp;_nc_ht=scontent.xx&amp;_nc_tp=6&amp;oh=c89f8871d2a19197f84ea4d482c76741&amp;oe=5E8F44A4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11.03.2020 13:21:43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ENTERTAINMENT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2933155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1812793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1198238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1000922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413309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524318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1020840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1615763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1812801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1423943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21.61 %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60003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FC9D44-A4FA-497D-8450-1B6F4B300A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01.01.2019 - 31.12.2019</a:t>
            </a:r>
          </a:p>
        </p:txBody>
      </p:sp>
    </p:spTree>
    <p:extLst>
      <p:ext uri="{BB962C8B-B14F-4D97-AF65-F5344CB8AC3E}">
        <p14:creationId xmlns:p14="http://schemas.microsoft.com/office/powerpoint/2010/main" val="10265635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6D816C-42F3-421F-A854-1A07041FA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Videos | heute-show  - 5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93B3D5E-E19A-4B76-A689-E28232ADBBF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966366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1231498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923097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264257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542083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208163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975799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670143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367142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68137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75354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69074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845500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37660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450173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492574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635173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489798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129033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690124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222000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250667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208358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731732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293019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(10s)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Autoplayed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Click-to-Play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Sound on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Fan Video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6563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 heute-show - 2019-08-07 16:02:44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Kann man als syrischer Flüchtling bei der Dresdner Tradition „Pegida“ mitmachen?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https://scontent.xx.fbcdn.net/v/t15.5256-10/p168x128/66711040_1292086177636232_2714764457464037376_n.jpg?_nc_cat=106&amp;_nc_sid=f2c4d5&amp;_nc_ohc=HX1Xu543YwMAX94vPDV&amp;_nc_ht=scontent.xx&amp;_nc_tp=6&amp;oh=7f64dbb8d9ec555bb3f1fb1295e0c34d&amp;oe=5E91C0A0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10.03.2020 01:20:32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ENTERTAINMENT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521337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1788405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870836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183924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1784158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1757658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1788405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669430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6.53 %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9039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0A2602-51FD-45A7-8BA2-3188B8E50E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01.01.2019 - 31.12.2019</a:t>
            </a:r>
          </a:p>
        </p:txBody>
      </p:sp>
    </p:spTree>
    <p:extLst>
      <p:ext uri="{BB962C8B-B14F-4D97-AF65-F5344CB8AC3E}">
        <p14:creationId xmlns:p14="http://schemas.microsoft.com/office/powerpoint/2010/main" val="15855871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750552-8336-4FF6-B4C0-C8B22602BC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Videos | heute-show  - 6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937A1E6-15F4-41ED-AC7B-B4934725C9A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067701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786098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704126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08444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350583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891972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330745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598402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839083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833070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736018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699305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587084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832430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711312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098357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259721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251737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625402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421511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825170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439028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264511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754039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955068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(10s)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Autoplayed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Click-to-Play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Sound on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Fan Video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03452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 heute-show - 2019-11-13 16:20:04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Der Bär aus der Milch-Werbung ist gar nicht so unschuldig, wie wir immer dachten.
Die ganze heute-show vom Freitag: http://kurz.zdf.de/hs1928fb/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https://scontent.xx.fbcdn.net/v/t15.5256-10/p160x160/70290245_985983111750421_8321542820112367616_n.jpg?_nc_cat=107&amp;_nc_sid=f2c4d5&amp;_nc_ohc=Hlrs2HfBh_UAX8E-ymr&amp;_nc_ht=scontent.xx&amp;_nc_tp=6&amp;oh=59b15cbfa1fc832003b5c91d8f40d5e0&amp;oe=5E917B4C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11.03.2020 13:21:43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ENTERTAINMENT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452562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1122869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705764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463008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917459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1080379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42490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1122869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484668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12.27 %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89453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B17996-3D18-4B0B-9F04-5B1A696345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01.01.2019 - 31.12.2019</a:t>
            </a:r>
          </a:p>
        </p:txBody>
      </p:sp>
    </p:spTree>
    <p:extLst>
      <p:ext uri="{BB962C8B-B14F-4D97-AF65-F5344CB8AC3E}">
        <p14:creationId xmlns:p14="http://schemas.microsoft.com/office/powerpoint/2010/main" val="9571149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3B191D-6ACC-42B1-93F3-1366AD3593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Videos | heute-show  - 7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7814967-4D99-489E-A8E4-4BB4B09839E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919355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5051034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17363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247094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309201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343612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651972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220878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548320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949396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459521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487934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073229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835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51566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759182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289436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429512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909489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630291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748702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02719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233689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918315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863442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(10s)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Autoplayed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Click-to-Play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Sound on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Fan Video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96082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 heute-show - 2019-09-30 18:18:45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Queen is not amused.
Die ganze heute-show vom Freitag: http://kurz.zdf.de/hs1922fb/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https://scontent.xx.fbcdn.net/v/t15.5256-10/p160x160/70099629_397146954534026_5811457812278018048_n.jpg?_nc_cat=111&amp;_nc_sid=f2c4d5&amp;_nc_ohc=DEonxSyq9GkAX9zCHjY&amp;_nc_ht=scontent.xx&amp;_nc_tp=6&amp;oh=c1bf0efcadb8498fe6fef2d39b956c0a&amp;oe=5E8F5A95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11.03.2020 13:21:43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ENTERTAINMENT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347025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1091227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520886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294931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84080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760903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1033852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1091207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434926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17.39 %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2650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2A2761-3446-426C-9889-358C471FA2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01.01.2019 - 31.12.2019</a:t>
            </a:r>
          </a:p>
        </p:txBody>
      </p:sp>
    </p:spTree>
    <p:extLst>
      <p:ext uri="{BB962C8B-B14F-4D97-AF65-F5344CB8AC3E}">
        <p14:creationId xmlns:p14="http://schemas.microsoft.com/office/powerpoint/2010/main" val="9909637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D418D0-18D4-4E0F-B934-B17618968F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Videos | heute-show  - 8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5BA2181-4032-45EB-B78B-525CC3A2E48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438103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0101507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147318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652043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847089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722765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493219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201466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055886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926522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359657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165471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376991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852769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698030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385334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564222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818741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846034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374564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048105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233212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815129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246144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37785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(10s)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Autoplayed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Click-to-Play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Sound on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Fan Video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41930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 heute-show - 2019-08-09 16:01:24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E-Roller schützen das Klima? Am Arsch!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https://scontent.xx.fbcdn.net/v/t15.5256-10/p160x160/66412446_2532014983489687_6277808341985001472_n.jpg?_nc_cat=103&amp;_nc_sid=f2c4d5&amp;_nc_ohc=ihGjTsdgFmcAX_tGQRk&amp;_nc_ht=scontent.xx&amp;_nc_tp=6&amp;oh=fe80bb693c361789db55b6799ef8e018&amp;oe=5E8E4ADF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11.03.2020 13:21:42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ENTERTAINMENT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325081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1032253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600851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281525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218807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981011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1004399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1032252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392572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15.21 %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78441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F88332-72BE-404A-9287-B4A08FCAF0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01.01.2019 - 31.12.2019</a:t>
            </a:r>
          </a:p>
        </p:txBody>
      </p:sp>
    </p:spTree>
    <p:extLst>
      <p:ext uri="{BB962C8B-B14F-4D97-AF65-F5344CB8AC3E}">
        <p14:creationId xmlns:p14="http://schemas.microsoft.com/office/powerpoint/2010/main" val="15065542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6C49F4-6551-4B60-A7C2-225F727915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Videos | heute-show  - 9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3F3B660-955C-47E3-A375-1EDB0335B63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189079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3059432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801905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066298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52160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967872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125891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188289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466684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987071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76531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57144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349938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347662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46337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33504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387725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483101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741276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819072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073494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052485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713560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849263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165824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(10s)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Autoplayed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Click-to-Play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Sound on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Fan Video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7621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 heute-show - 2019-05-05 10:33:05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„Es wird niemand gezwungen, Paketbote zu werden. Hätten sie was gelernt oder studiert, dann könnten sie heute Taxi fahren.“ Olaf Schubert über die Paketbranche.  
Die ganze heute-show in der Mediathek: https://ly.zdf.de/e1g/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https://scontent.xx.fbcdn.net/v/t15.5256-10/p168x128/58405016_318662945478978_7151120461940654080_n.jpg?_nc_cat=109&amp;_nc_sid=f2c4d5&amp;_nc_ohc=o6TMrjFdByYAX-qeuDI&amp;_nc_ht=scontent.xx&amp;_nc_tp=6&amp;oh=a05309c7548ebca4d909646c62a468c9&amp;oe=5E8E4933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11.03.2020 13:21:43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ENTERTAINMENT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1611792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967431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670802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504756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858112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861060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967418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787439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32.39 %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23759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A80275-30EE-41FE-B148-E1CF663A4C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01.01.2019 - 31.12.2019</a:t>
            </a:r>
          </a:p>
        </p:txBody>
      </p:sp>
    </p:spTree>
    <p:extLst>
      <p:ext uri="{BB962C8B-B14F-4D97-AF65-F5344CB8AC3E}">
        <p14:creationId xmlns:p14="http://schemas.microsoft.com/office/powerpoint/2010/main" val="32318714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B984DF-6B5D-4C33-9077-1CD751E640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Videos | heute-show  - 10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D89E33C-C75C-40B9-B667-89CC56723FB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1307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12485795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30637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807877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453208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902917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223712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151354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223624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104559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074720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895573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527674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866493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782036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682047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954310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099145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759036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022084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771888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825002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101262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241664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79647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(10s)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Autoplayed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Click-to-Play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Sound on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Fan Video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9711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 heute-show - 2019-09-15 11:16:15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Fabian Köster ist in Thüringen unterwegs – bei Klimaleugnern und Windkraft-Gegnern.
Die ganze heute-show vom Freitag: http://kurz.zdf.de/hs1920fb/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https://scontent.xx.fbcdn.net/v/t15.5256-10/p168x128/68677594_2649090925102406_3156186902495756288_n.jpg?_nc_cat=109&amp;_nc_sid=f2c4d5&amp;_nc_ohc=QYNNFghv_P8AX_BiK-g&amp;_nc_ht=scontent.xx&amp;_nc_tp=6&amp;oh=5812033c0eb37e988dbc0782d107710d&amp;oe=5EA6262E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11.03.2020 13:21:43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ENTERTAINMENT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1089684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940736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587068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381714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796731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865915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74821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940736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681944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35.50 %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30412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029F27-C857-443F-9721-B26440CC17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01.01.2019 - 31.12.2019</a:t>
            </a:r>
          </a:p>
        </p:txBody>
      </p:sp>
    </p:spTree>
    <p:extLst>
      <p:ext uri="{BB962C8B-B14F-4D97-AF65-F5344CB8AC3E}">
        <p14:creationId xmlns:p14="http://schemas.microsoft.com/office/powerpoint/2010/main" val="13149451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B78560-F6ED-4771-841F-F544133AD1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Videos | heute-show  - 11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8CC0EFA-479A-4ECD-B618-1562E313B95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311206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10132870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671932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375925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682959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39575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7847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008355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717775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366013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215967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616593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700365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706208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728608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053295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4496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94074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885622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519658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443554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968943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676898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193641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186168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(10s)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Autoplayed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Click-to-Play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Sound on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Fan Video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9700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 heute-show - 2019-05-19 09:27:12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Handwerkermangel: Martin Klempnow ist einer der begehrtesten Männer Deutschlands – denn er ist Installateur!
Die ganze heute-show vom Freitag: http://ly.zdf.de/C0q/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https://scontent.xx.fbcdn.net/v/t15.5256-10/p168x128/59982357_406967039898896_3842770440174960640_n.jpg?_nc_cat=100&amp;_nc_sid=f2c4d5&amp;_nc_ohc=wKz-Bf6eRJkAX_P4LJH&amp;_nc_ht=scontent.xx&amp;_nc_tp=6&amp;oh=c0cb5401f94591df26ff1515102fc903&amp;oe=5E8D7D47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11.03.2020 13:21:43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ENTERTAINMENT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816249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917383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524072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348508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517776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399610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868768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917383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511976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30.55 %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42471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041FBD-9DEE-4900-83DE-B4FB032507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01.01.2019 - 31.12.2019</a:t>
            </a:r>
          </a:p>
        </p:txBody>
      </p:sp>
    </p:spTree>
    <p:extLst>
      <p:ext uri="{BB962C8B-B14F-4D97-AF65-F5344CB8AC3E}">
        <p14:creationId xmlns:p14="http://schemas.microsoft.com/office/powerpoint/2010/main" val="15563628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5BE40A-008B-46CD-936C-291DEEC26B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Videos | heute-show  - 12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56D47FC-070B-4FE3-A20D-A5CB8A07990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137738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8126625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594251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264637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533684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568397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046043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672575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327800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529853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919789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244274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740312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754458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241899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13099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164886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708377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476670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526106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856484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130698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744995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50942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717396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(10s)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Autoplayed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Click-to-Play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Sound on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Fan Video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5108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 heute-show - 2019-04-01 16:47:17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Nebenkotzenabrechnung: So zockt Vonovia seine Mieter ab.
Die ganze heute-show in der Mediathek: ly.zdf.de/JSQUI/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https://scontent.xx.fbcdn.net/v/t15.5256-10/p168x128/54455210_266079817609695_2051444545719107584_n.jpg?_nc_cat=103&amp;_nc_sid=f2c4d5&amp;_nc_ohc=_5s6PzMI3wQAX9Tg5V4&amp;_nc_ht=scontent.xx&amp;_nc_tp=6&amp;oh=42aa859e4d16f9e433b0fde81add398c&amp;oe=5EA75F85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11.03.2020 13:21:43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ENTERTAINMENT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704987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862031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429902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288686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60576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659770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819609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862031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501716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42.41 %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39283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5C4E54-C8D1-4683-ABCD-387E49E9B5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01.01.2019 - 31.12.2019</a:t>
            </a:r>
          </a:p>
        </p:txBody>
      </p:sp>
    </p:spTree>
    <p:extLst>
      <p:ext uri="{BB962C8B-B14F-4D97-AF65-F5344CB8AC3E}">
        <p14:creationId xmlns:p14="http://schemas.microsoft.com/office/powerpoint/2010/main" val="36084571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E3FC4D-BC8E-4B28-84F7-6A1AE9A8C4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Videos | heute-show  - 13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BF318B8-48E4-4C1A-8E2E-C8A42CD0265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109768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0019850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980366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129518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584731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86577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639535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437929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689919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795752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434105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693615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308654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770447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762199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790335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208275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534091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228002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490690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748890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799760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050545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44582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914438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(10s)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Autoplayed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Click-to-Play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Sound on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Fan Video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7326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 heute-show - 2019-10-07 17:03:58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Der Abgas-Beschiss – nur ein Versehen?
Die ganze heute-show in der Mediathek: https://kurz.zdf.de/hs1923fb/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https://scontent.xx.fbcdn.net/v/t15.5256-10/p160x160/71297039_455020188467769_4949670206269030400_n.jpg?_nc_cat=106&amp;_nc_sid=f2c4d5&amp;_nc_ohc=_FgMXqmhTywAX8E2KXK&amp;_nc_ht=scontent.xx&amp;_nc_tp=6&amp;oh=c5be03677f18768fe2e583188919d115&amp;oe=5E91256A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11.03.2020 13:21:43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ENTERTAINMENT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793791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239522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658227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771377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793791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341664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13.65 %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91393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AD4990-8FF5-486C-93E9-DCBB33BD09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01.01.2019 - 31.12.2019</a:t>
            </a:r>
          </a:p>
        </p:txBody>
      </p:sp>
    </p:spTree>
    <p:extLst>
      <p:ext uri="{BB962C8B-B14F-4D97-AF65-F5344CB8AC3E}">
        <p14:creationId xmlns:p14="http://schemas.microsoft.com/office/powerpoint/2010/main" val="35233195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6597F2-27C7-4DF5-86AB-2BED3BD762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Videos | heute-show  - 14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153B262-B26F-4E81-A76F-AAD174F5B92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72126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641397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562989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680012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193954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281804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933423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147270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098304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071772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192814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583447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359697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159656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934251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93920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245104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750834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229325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462080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828684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967233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332557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341879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429128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(10s)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Autoplayed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Click-to-Play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Sound on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Fan Video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93535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 heute-show - 2019-11-30 09:00:21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Schuhe kaufen und Fahrradhelme verbieten! Netzreporterin Larissa weiß, wie man Altersarmut bekämpft. 
Die ganze heute-show in der Mediathek: https://kurz.zdf.de/hs1931fb/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https://scontent.xx.fbcdn.net/v/t15.5256-10/p168x128/73031477_2177275235909956_8526959290425016320_n.jpg?_nc_cat=107&amp;_nc_sid=f2c4d5&amp;_nc_ohc=BJs0DoiGXK8AX_G-hef&amp;_nc_ht=scontent.xx&amp;_nc_tp=6&amp;oh=fdb119e9ad97fba8d32c186c826945ad&amp;oe=5E941F72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11.03.2020 13:21:43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ENTERTAINMENT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660656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727036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343154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85797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632471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699283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727036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373806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28.22 %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50343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132D5C-5511-4C09-9E03-251002C104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01.01.2019 - 31.12.2019</a:t>
            </a:r>
          </a:p>
        </p:txBody>
      </p:sp>
    </p:spTree>
    <p:extLst>
      <p:ext uri="{BB962C8B-B14F-4D97-AF65-F5344CB8AC3E}">
        <p14:creationId xmlns:p14="http://schemas.microsoft.com/office/powerpoint/2010/main" val="464044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A7DBAC-75A8-4D11-BA33-B32C3ACE7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Videos | heute-show  - 15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5C58424-6702-4745-BE35-43B2DEF3DF3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24962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6920200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334500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30633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932304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530409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035205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145071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327659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117272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825413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368825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958414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973647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489092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133034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026169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220867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337103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466407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038295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028293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529017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80578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117986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(10s)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Autoplayed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Click-to-Play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Sound on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Fan Video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9211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 heute-show - 2019-04-10 16:16:00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So sähe eine ehrliche Folge von "Piggeldy &amp; Frederick" aus.
Die ganze heute-show vom Freitag: http://ly.zdf.de/TXA/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https://scontent.xx.fbcdn.net/v/t15.5256-10/p160x160/55613221_373132519950314_8197289854325751808_n.jpg?_nc_cat=107&amp;_nc_sid=f2c4d5&amp;_nc_ohc=sUQszSy2cV0AX-xaEA4&amp;_nc_ht=scontent.xx&amp;_nc_tp=6&amp;oh=fab73cd7c803ef0f6bdb761766889961&amp;oe=5EA677C3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11.03.2020 13:21:43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ENTERTAINMENT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711003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368085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286773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281074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429929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665194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711003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29.69 %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62708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8173A0-FC7A-4597-A430-6EADE627BD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01.01.2019 - 31.12.2019</a:t>
            </a:r>
          </a:p>
        </p:txBody>
      </p:sp>
    </p:spTree>
    <p:extLst>
      <p:ext uri="{BB962C8B-B14F-4D97-AF65-F5344CB8AC3E}">
        <p14:creationId xmlns:p14="http://schemas.microsoft.com/office/powerpoint/2010/main" val="21509728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CA022C-FF6F-4A2A-9592-B412246BBD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Videos | heute-show  - 16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86681F1-5A23-4DF6-BFC7-A39CB1F1406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331011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13130578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538049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244103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001386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77501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240957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058674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792188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023194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078457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138945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778904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781828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52355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128871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86157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513874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211626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9489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950558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137391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821249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86376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092469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(10s)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Autoplayed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Click-to-Play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Sound on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Fan Video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8244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 heute-show - 2019-11-28 17:49:17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Szenen wie bei den Beatles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https://scontent.xx.fbcdn.net/v/t15.5256-10/p160x160/73365860_677414105999579_8841432457921167360_n.jpg?_nc_cat=101&amp;_nc_sid=f2c4d5&amp;_nc_ohc=UhvO_SEWtHAAX-P1tpA&amp;_nc_ht=scontent.xx&amp;_nc_tp=6&amp;oh=a931bb989511f5cb8e0c6b25672d9c82&amp;oe=5EA4AA04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11.03.2020 13:21:43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ENTERTAINMENT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220991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695495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346199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203801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674426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653286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695495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356773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12.03 %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97511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21F0A2-0A7D-43FE-A394-B85D47CB63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01.01.2019 - 31.12.2019</a:t>
            </a:r>
          </a:p>
        </p:txBody>
      </p:sp>
    </p:spTree>
    <p:extLst>
      <p:ext uri="{BB962C8B-B14F-4D97-AF65-F5344CB8AC3E}">
        <p14:creationId xmlns:p14="http://schemas.microsoft.com/office/powerpoint/2010/main" val="40019476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87F781-095B-4D6A-8220-7B93135252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Videos | heute-show  - 17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B61438E-9267-4385-858D-5A6A4383A18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816602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1384249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729572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409982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396334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747600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224581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229543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190632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281917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751515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192609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982298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084810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102920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018037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919993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309291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190493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244575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385156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475776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892402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827043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272399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(10s)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Autoplayed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Click-to-Play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Sound on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Fan Video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5964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 heute-show - 2019-06-02 08:46:34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Im Osten ist die AfD eine Volkspartei. Warum ist sie da so stark, Olaf Schubert?
Die ganze heute-show vom Freitag: http://ly.zdf.de/54h/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https://scontent.xx.fbcdn.net/v/t15.5256-10/p168x128/60304716_2265712517003051_7254959473939185664_n.jpg?_nc_cat=110&amp;_nc_sid=f2c4d5&amp;_nc_ohc=c_uyXquKhdEAX-FlELE&amp;_nc_ht=scontent.xx&amp;_nc_tp=6&amp;oh=41b72b70b3854ce7645c9701f7ca7003&amp;oe=5E8FE292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11.03.2020 13:21:43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ENTERTAINMENT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1255322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675557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419439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318606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191596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545519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616434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675580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471289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44.18 %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00330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CF7AE7-6571-43AF-88F5-0B2BCD5300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01.01.2019 - 31.12.2019</a:t>
            </a:r>
          </a:p>
        </p:txBody>
      </p:sp>
    </p:spTree>
    <p:extLst>
      <p:ext uri="{BB962C8B-B14F-4D97-AF65-F5344CB8AC3E}">
        <p14:creationId xmlns:p14="http://schemas.microsoft.com/office/powerpoint/2010/main" val="3550925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7AF984-0492-4014-91CC-1EB5331EBD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Videos | heute-show  - 18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1CB83C6-E685-43CB-A79A-C06306018C4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963993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14088308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749048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88124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035172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956750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399023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143260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651895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699917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190587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372465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607970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099424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430359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535743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741416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670402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234274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645951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518982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36760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272598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904249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412366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(10s)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Autoplayed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Click-to-Play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Sound on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Fan Video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35796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 heute-show - 2019-03-19 17:56:59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Bock auf miese Bezahlung und uralte Ausrüstung? Dann komm zur Polizei!
Die ganze heute-show in der Mediathek: http://ly.zdf.de/kEeu/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https://scontent.xx.fbcdn.net/v/t15.5256-10/p168x128/53279348_806596919673351_7997406646215114752_n.jpg?_nc_cat=101&amp;_nc_sid=f2c4d5&amp;_nc_ohc=RlyAhpFzHZAAX_SJF3Q&amp;_nc_ht=scontent.xx&amp;_nc_tp=6&amp;oh=d9fd64c78a966e7c8e0a7cff367e0e54&amp;oe=5EA43117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11.03.2020 13:21:43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ENTERTAINMENT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316135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661594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272699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160469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286754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374840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635573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661594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32.80 %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21631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72224F-6085-4B39-8752-4B49DA7DA7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01.01.2019 - 31.12.2019</a:t>
            </a:r>
          </a:p>
        </p:txBody>
      </p:sp>
    </p:spTree>
    <p:extLst>
      <p:ext uri="{BB962C8B-B14F-4D97-AF65-F5344CB8AC3E}">
        <p14:creationId xmlns:p14="http://schemas.microsoft.com/office/powerpoint/2010/main" val="12149057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EDBFF5-3330-4109-B7B1-7249C16530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Videos | heute-show  - 19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6704DB3-E360-4428-A01F-11F3C65064C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819102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9452852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303461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380711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131155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901882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830126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368936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791986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932263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907958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12936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445683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770696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284753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648455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163017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987655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935632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726648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809905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112373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41806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318618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090720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(10s)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Autoplayed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Click-to-Play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Sound on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Fan Video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06721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 heute-show - 2019-05-18 10:02:10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Der Wohnungskonzern Vonovia fährt einen Milliardengewinn ein. Fabian Köster gratuliert!
Die ganze heute-show in der Mediathek: http://ly.zdf.de/C0q/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https://scontent.xx.fbcdn.net/v/t15.5256-10/p168x128/59642263_571384860017239_8524005585580982272_n.jpg?_nc_cat=103&amp;_nc_sid=f2c4d5&amp;_nc_ohc=-7Wn7FGTwbQAX-Vg5GB&amp;_nc_ht=scontent.xx&amp;_nc_tp=6&amp;oh=20e446f2831341aea4586cc62d4eb3fb&amp;oe=5EA5AB90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11.03.2020 13:21:43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ENTERTAINMENT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1105724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654864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296786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605873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48991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593272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654864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513531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39.86 %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49024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D869C4-A211-444B-926E-F75EE858C6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01.01.2019 - 31.12.2019</a:t>
            </a:r>
          </a:p>
        </p:txBody>
      </p:sp>
    </p:spTree>
    <p:extLst>
      <p:ext uri="{BB962C8B-B14F-4D97-AF65-F5344CB8AC3E}">
        <p14:creationId xmlns:p14="http://schemas.microsoft.com/office/powerpoint/2010/main" val="5721222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8558AE-E0EA-4B38-9731-8740EA3FAB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Videos | heute-show  - 20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A7818D3-731D-4FC3-BCB0-1B0661C2F39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0311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40530584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482782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478567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999883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538014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864728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174373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379850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752806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414659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137088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139176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724075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177703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39668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792451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485275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052891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548114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371131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972820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241731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448343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99604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(10s)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Autoplayed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Click-to-Play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Sound on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Fan Video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18243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 heute-show - 2019-10-05 08:10:36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Was denkt Hazel Brugger über den Tag der Deutschen Einheit?
Die ganze heute-show in der Mediathek: https://kurz.zdf.de/hs1923fb/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https://scontent.xx.fbcdn.net/v/t15.5256-10/p168x128/70633091_2399450373647880_2491418255332212736_n.jpg?_nc_cat=101&amp;_nc_sid=f2c4d5&amp;_nc_ohc=HEI7LI3SqS0AX_WxiTN&amp;_nc_ht=scontent.xx&amp;_nc_tp=6&amp;oh=21fd3dd17a42161d8fdacf72e0f9e9a1&amp;oe=5E9127BB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11.03.2020 13:21:43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ENTERTAINMENT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978705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636399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137765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382575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574708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61691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636399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407079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38.02 %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27951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78BD7A-3E80-4C2A-A977-F50153CAA7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01.01.2019 - 31.12.2019</a:t>
            </a:r>
          </a:p>
        </p:txBody>
      </p:sp>
    </p:spTree>
    <p:extLst>
      <p:ext uri="{BB962C8B-B14F-4D97-AF65-F5344CB8AC3E}">
        <p14:creationId xmlns:p14="http://schemas.microsoft.com/office/powerpoint/2010/main" val="4849641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06E44A-6EBD-4DCC-8DF6-4AACDCAB9F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Videos | heute-show  - 21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B6C00CF-D4A2-44AC-9935-C7ADA292912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459666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41302767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355717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852430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426983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59765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075076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517449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332987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023644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951306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092707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325786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310720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447658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44566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448894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474224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852660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99506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841860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590219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590273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140771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580521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(10s)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Autoplayed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Click-to-Play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Sound on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Fan Video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8457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 heute-show - 2019-03-17 10:46:28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Weltfrauentag: Familienministerin Franziska Giffey packt als Müllwerkerin mit an – und Hazel Brugger schaut ihr dabei zu.
Die ganze heute-show in der Mediathek: http://ly.zdf.de/kEeu/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https://scontent.xx.fbcdn.net/v/t15.5256-10/p168x128/54601323_419028005338338_3517375076355801088_n.jpg?_nc_cat=103&amp;_nc_sid=f2c4d5&amp;_nc_ohc=lEjXrmc4KuIAX9tt_NE&amp;_nc_ht=scontent.xx&amp;_nc_tp=6&amp;oh=c7bbc4df8b528f6822835b2f453df834&amp;oe=5E916342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11.03.2020 13:21:43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ENTERTAINMENT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661180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561013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324820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217928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46068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257555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518285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561013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65.90 %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03740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7D8BD6-EE8A-4E79-B534-B11477CD63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01.01.2019 - 31.12.2019</a:t>
            </a:r>
          </a:p>
        </p:txBody>
      </p:sp>
    </p:spTree>
    <p:extLst>
      <p:ext uri="{BB962C8B-B14F-4D97-AF65-F5344CB8AC3E}">
        <p14:creationId xmlns:p14="http://schemas.microsoft.com/office/powerpoint/2010/main" val="29734578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FD1CC3-4553-442F-8927-539A4F9541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Videos | heute-show  - 22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A4FCF4B-0503-4C9A-96B1-A3B4C38590F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096309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41569162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548876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981220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101657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254782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226055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450215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626087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177167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353763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044951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793761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172121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016934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46248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002283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847475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18589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712040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395788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180412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847939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267512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592682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(10s)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Autoplayed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Click-to-Play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Sound on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Fan Video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14484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 heute-show - 2019-09-09 18:17:29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Fachkräftemangel: So können Wutbürger sich jetzt nützlich machen
Die ganze heute-show vom Freitag: https://kurz.zdf.de/hs1919fb/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https://scontent.xx.fbcdn.net/v/t15.5256-10/p160x160/69222083_411949106095565_3134738531604234240_n.jpg?_nc_cat=101&amp;_nc_sid=f2c4d5&amp;_nc_ohc=cHS1QROdwm8AX--KDWL&amp;_nc_ht=scontent.xx&amp;_nc_tp=6&amp;oh=873d70852d506084faa87b7be93786af&amp;oe=5E92AFA0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11.03.2020 13:21:43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ENTERTAINMENT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553726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159751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417050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136689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529298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553726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33.29 %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36497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219BD9-3274-4391-A6D8-B7E96EFDB7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01.01.2019 - 31.12.2019</a:t>
            </a:r>
          </a:p>
        </p:txBody>
      </p:sp>
    </p:spTree>
    <p:extLst>
      <p:ext uri="{BB962C8B-B14F-4D97-AF65-F5344CB8AC3E}">
        <p14:creationId xmlns:p14="http://schemas.microsoft.com/office/powerpoint/2010/main" val="29466870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38422A-B64A-46C2-B69F-B3863128D1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Videos | heute-show  - 23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A07B0D9-1718-4A2E-910A-ABFEE4E0C2E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754415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18035184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797955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32327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801674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003517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576545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256630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796187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928560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635126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167298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536373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50377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374693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243945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961211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109492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696607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600414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064754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418071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953582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940451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425077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(10s)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Autoplayed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Click-to-Play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Sound on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Fan Video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4834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 heute-show - 2019-10-31 14:38:21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Weidel Against the Machine – FCK AFD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https://scontent.xx.fbcdn.net/v/t15.5256-10/p160x160/70390083_411299906209605_8695901764588666880_n.jpg?_nc_cat=106&amp;_nc_sid=f2c4d5&amp;_nc_ohc=NyPyiz_6F00AX-mGkKN&amp;_nc_ht=scontent.xx&amp;_nc_tp=6&amp;oh=cb8301ba853e34e527a420a801c2f996&amp;oe=5E92B181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11.03.2020 13:21:43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ENTERTAINMENT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553715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352676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137590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341878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211836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503926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49788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553715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291608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38.86 %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69038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732032-4708-43F1-9476-F8A48A1A95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01.01.2019 - 31.12.2019</a:t>
            </a:r>
          </a:p>
        </p:txBody>
      </p:sp>
    </p:spTree>
    <p:extLst>
      <p:ext uri="{BB962C8B-B14F-4D97-AF65-F5344CB8AC3E}">
        <p14:creationId xmlns:p14="http://schemas.microsoft.com/office/powerpoint/2010/main" val="102870038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35DCCF-9706-4698-AA21-8ACD792E00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Videos | heute-show  - 24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5261707-A92D-41A1-BEF3-A52F219385B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258416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4172956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680427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295913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893134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127384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337561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211505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785566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515972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729831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212943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798711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446969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589283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60330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547571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624364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183478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727712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912828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785768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708103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162291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708494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(10s)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Autoplayed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Click-to-Play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Sound on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Fan Video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128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 heute-show - 2019-09-26 14:49:27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Werden SUV-Fahrer bald geächtet?
Die ganze heute-show vom Freitag: http://kurz.zdf.de/hs1921fb/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https://scontent.xx.fbcdn.net/v/t15.5256-10/p160x160/69893937_2649165588479427_298831227316600832_n.jpg?_nc_cat=101&amp;_nc_sid=f2c4d5&amp;_nc_ohc=YWDdoeNxPEkAX9S_gtw&amp;_nc_ht=scontent.xx&amp;_nc_tp=6&amp;oh=a52f8f93d046f6a5b97ebf7016f6b8f2&amp;oe=5E8E54C2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10.03.2020 01:20:32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ENTERTAINMENT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550321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540906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537647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194712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18.44 %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35685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B713BE-E7E5-4EC2-8BB1-A419C73128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01.01.2019 - 31.12.2019</a:t>
            </a:r>
          </a:p>
        </p:txBody>
      </p:sp>
    </p:spTree>
    <p:extLst>
      <p:ext uri="{BB962C8B-B14F-4D97-AF65-F5344CB8AC3E}">
        <p14:creationId xmlns:p14="http://schemas.microsoft.com/office/powerpoint/2010/main" val="216389704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22F8E7-7CE4-4003-9EC7-D30E4CF87D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Videos | heute-show  - 25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EEA9F19-DBA1-4AE8-9056-2B371A7988D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858656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9618038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410985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004660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988483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952632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958450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802574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206347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817590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309122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730336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126051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045031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005781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70733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003636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987046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610406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371776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470295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664682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179385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939014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48787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(10s)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Autoplayed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Click-to-Play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Sound on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Fan Video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4440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 heute-show - 2019-05-11 08:00:30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Achtung, Impfgegner! Hazel Brugger beim Kongress der Heilpraktiker.
Die ganze heute-show in der Mediathek: http://ly.zdf.de/dpy/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https://scontent.xx.fbcdn.net/v/t15.5256-10/p168x128/59306146_2288771871451226_824726560845070336_n.jpg?_nc_cat=1&amp;_nc_ht=scontent.xx&amp;oh=252598b433afff21b6e9a0dc0f2cfa5e&amp;oe=5D7128E8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15.05.2019 14:13:24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ENTERTAINMENT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541688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542520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236548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510677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542520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184658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52.59 %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85205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CFFEB8-47F5-477F-AE6D-5B1376E17E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01.01.2019 - 31.12.2019</a:t>
            </a:r>
          </a:p>
        </p:txBody>
      </p:sp>
    </p:spTree>
    <p:extLst>
      <p:ext uri="{BB962C8B-B14F-4D97-AF65-F5344CB8AC3E}">
        <p14:creationId xmlns:p14="http://schemas.microsoft.com/office/powerpoint/2010/main" val="200010361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152E9F-CBDE-4F84-8AF3-8F24928D5C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Videos | heute-show  - 26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2E7E4EC-8535-4A5A-AE8F-AD7B0DFAB38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764751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1732503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180376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259109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963072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966842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710889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808184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670745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374006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655349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645637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22996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674773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085671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209029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798595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077235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369096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094875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985341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074673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298321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162129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63627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(10s)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Autoplayed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Click-to-Play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Sound on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Fan Video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85562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 heute-show - 2019-09-07 11:00:05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Was haben sich die Ossis bei den Landtagswahlen vergangen Sonntag zusammengewählt? Olaf Schubert wagt eine Analyse!
Die ganze heute-show in der Mediathek: https://kurz.zdf.de/hs1919fb/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https://scontent.xx.fbcdn.net/v/t15.5256-10/p168x128/67599777_2269677783362207_1934156758461186048_n.jpg?_nc_cat=111&amp;_nc_sid=f2c4d5&amp;_nc_ohc=sS4b0sibVCwAX_dycsw&amp;_nc_ht=scontent.xx&amp;_nc_tp=6&amp;oh=4edb277f04d97f149bdb607d837c6c9c&amp;oe=5E8D3939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11.03.2020 13:21:42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ENTERTAINMENT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932044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539529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262458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153771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459735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79794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490326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539529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374151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40.56 %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42244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D44920-5292-4A94-8D04-833F8E0A26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01.01.2019 - 31.12.2019</a:t>
            </a:r>
          </a:p>
        </p:txBody>
      </p:sp>
    </p:spTree>
    <p:extLst>
      <p:ext uri="{BB962C8B-B14F-4D97-AF65-F5344CB8AC3E}">
        <p14:creationId xmlns:p14="http://schemas.microsoft.com/office/powerpoint/2010/main" val="85805760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21</TotalTime>
  <Words>4161</Words>
  <Application>Microsoft Office PowerPoint</Application>
  <PresentationFormat>On-screen Show (4:3)</PresentationFormat>
  <Paragraphs>1274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quintly_template</vt:lpstr>
      <vt:lpstr>Facebook Videos | heute-show  - 1 of 26</vt:lpstr>
      <vt:lpstr>Facebook Videos | heute-show  - 2 of 26</vt:lpstr>
      <vt:lpstr>Facebook Videos | heute-show  - 3 of 26</vt:lpstr>
      <vt:lpstr>Facebook Videos | heute-show  - 4 of 26</vt:lpstr>
      <vt:lpstr>Facebook Videos | heute-show  - 5 of 26</vt:lpstr>
      <vt:lpstr>Facebook Videos | heute-show  - 6 of 26</vt:lpstr>
      <vt:lpstr>Facebook Videos | heute-show  - 7 of 26</vt:lpstr>
      <vt:lpstr>Facebook Videos | heute-show  - 8 of 26</vt:lpstr>
      <vt:lpstr>Facebook Videos | heute-show  - 9 of 26</vt:lpstr>
      <vt:lpstr>Facebook Videos | heute-show  - 10 of 26</vt:lpstr>
      <vt:lpstr>Facebook Videos | heute-show  - 11 of 26</vt:lpstr>
      <vt:lpstr>Facebook Videos | heute-show  - 12 of 26</vt:lpstr>
      <vt:lpstr>Facebook Videos | heute-show  - 13 of 26</vt:lpstr>
      <vt:lpstr>Facebook Videos | heute-show  - 14 of 26</vt:lpstr>
      <vt:lpstr>Facebook Videos | heute-show  - 15 of 26</vt:lpstr>
      <vt:lpstr>Facebook Videos | heute-show  - 16 of 26</vt:lpstr>
      <vt:lpstr>Facebook Videos | heute-show  - 17 of 26</vt:lpstr>
      <vt:lpstr>Facebook Videos | heute-show  - 18 of 26</vt:lpstr>
      <vt:lpstr>Facebook Videos | heute-show  - 19 of 26</vt:lpstr>
      <vt:lpstr>Facebook Videos | heute-show  - 20 of 26</vt:lpstr>
      <vt:lpstr>Facebook Videos | heute-show  - 21 of 26</vt:lpstr>
      <vt:lpstr>Facebook Videos | heute-show  - 22 of 26</vt:lpstr>
      <vt:lpstr>Facebook Videos | heute-show  - 23 of 26</vt:lpstr>
      <vt:lpstr>Facebook Videos | heute-show  - 24 of 26</vt:lpstr>
      <vt:lpstr>Facebook Videos | heute-show  - 25 of 26</vt:lpstr>
      <vt:lpstr>Facebook Videos | heute-show  - 26 of 26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Frederik Peiniger</dc:creator>
  <cp:lastModifiedBy>Frederik Peiniger</cp:lastModifiedBy>
  <cp:revision>3</cp:revision>
  <dcterms:created xsi:type="dcterms:W3CDTF">2020-03-11T15:07:15Z</dcterms:created>
  <dcterms:modified xsi:type="dcterms:W3CDTF">2020-03-11T15:28:49Z</dcterms:modified>
</cp:coreProperties>
</file>