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9007-4D4A-4AD3-86E4-604943CFB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öffentliche Daten Übersicht (Monat) | Terra X/nano+Wettbewerber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5C4FF-1AFC-496D-9D05-AA68BBE12A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3866158"/>
              </p:ext>
            </p:extLst>
          </p:nvPr>
        </p:nvGraphicFramePr>
        <p:xfrm>
          <a:off x="457200" y="1731963"/>
          <a:ext cx="822960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6160702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6600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6171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82334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08796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062350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1016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003383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1872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Post/Tag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Aktivierung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01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geomagazin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881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quarks.de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28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946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EC551-969E-4056-8FA6-ADA3A3B3E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1233219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Instagram öffentliche Daten Übersicht (Monat) | Terra X/nano+Wettbewerber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öffentliche Daten Übersicht (Monat) | Terra X/nano+Wettbewerber</dc:title>
  <dc:creator>Frederik Peiniger</dc:creator>
  <cp:lastModifiedBy>Frederik Peiniger</cp:lastModifiedBy>
  <cp:revision>1</cp:revision>
  <dcterms:created xsi:type="dcterms:W3CDTF">2019-11-08T10:00:35Z</dcterms:created>
  <dcterms:modified xsi:type="dcterms:W3CDTF">2019-11-08T10:00:44Z</dcterms:modified>
</cp:coreProperties>
</file>