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heute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Sheet1!$A$2:$A$182</c:f>
              <c:strCache>
                <c:ptCount val="181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  <c:pt idx="118">
                  <c:v>29.04.2019</c:v>
                </c:pt>
                <c:pt idx="119">
                  <c:v>30.04.2019</c:v>
                </c:pt>
                <c:pt idx="120">
                  <c:v>01.05.2019</c:v>
                </c:pt>
                <c:pt idx="121">
                  <c:v>02.05.2019</c:v>
                </c:pt>
                <c:pt idx="122">
                  <c:v>03.05.2019</c:v>
                </c:pt>
                <c:pt idx="123">
                  <c:v>04.05.2019</c:v>
                </c:pt>
                <c:pt idx="124">
                  <c:v>05.05.2019</c:v>
                </c:pt>
                <c:pt idx="125">
                  <c:v>06.05.2019</c:v>
                </c:pt>
                <c:pt idx="126">
                  <c:v>07.05.2019</c:v>
                </c:pt>
                <c:pt idx="127">
                  <c:v>08.05.2019</c:v>
                </c:pt>
                <c:pt idx="128">
                  <c:v>09.05.2019</c:v>
                </c:pt>
                <c:pt idx="129">
                  <c:v>10.05.2019</c:v>
                </c:pt>
                <c:pt idx="130">
                  <c:v>11.05.2019</c:v>
                </c:pt>
                <c:pt idx="131">
                  <c:v>12.05.2019</c:v>
                </c:pt>
                <c:pt idx="132">
                  <c:v>13.05.2019</c:v>
                </c:pt>
                <c:pt idx="133">
                  <c:v>14.05.2019</c:v>
                </c:pt>
                <c:pt idx="134">
                  <c:v>15.05.2019</c:v>
                </c:pt>
                <c:pt idx="135">
                  <c:v>16.05.2019</c:v>
                </c:pt>
                <c:pt idx="136">
                  <c:v>17.05.2019</c:v>
                </c:pt>
                <c:pt idx="137">
                  <c:v>18.05.2019</c:v>
                </c:pt>
                <c:pt idx="138">
                  <c:v>19.05.2019</c:v>
                </c:pt>
                <c:pt idx="139">
                  <c:v>20.05.2019</c:v>
                </c:pt>
                <c:pt idx="140">
                  <c:v>21.05.2019</c:v>
                </c:pt>
                <c:pt idx="141">
                  <c:v>22.05.2019</c:v>
                </c:pt>
                <c:pt idx="142">
                  <c:v>23.05.2019</c:v>
                </c:pt>
                <c:pt idx="143">
                  <c:v>24.05.2019</c:v>
                </c:pt>
                <c:pt idx="144">
                  <c:v>25.05.2019</c:v>
                </c:pt>
                <c:pt idx="145">
                  <c:v>26.05.2019</c:v>
                </c:pt>
                <c:pt idx="146">
                  <c:v>27.05.2019</c:v>
                </c:pt>
                <c:pt idx="147">
                  <c:v>28.05.2019</c:v>
                </c:pt>
                <c:pt idx="148">
                  <c:v>29.05.2019</c:v>
                </c:pt>
                <c:pt idx="149">
                  <c:v>30.05.2019</c:v>
                </c:pt>
                <c:pt idx="150">
                  <c:v>31.05.2019</c:v>
                </c:pt>
                <c:pt idx="151">
                  <c:v>01.06.2019</c:v>
                </c:pt>
                <c:pt idx="152">
                  <c:v>02.06.2019</c:v>
                </c:pt>
                <c:pt idx="153">
                  <c:v>03.06.2019</c:v>
                </c:pt>
                <c:pt idx="154">
                  <c:v>04.06.2019</c:v>
                </c:pt>
                <c:pt idx="155">
                  <c:v>05.06.2019</c:v>
                </c:pt>
                <c:pt idx="156">
                  <c:v>06.06.2019</c:v>
                </c:pt>
                <c:pt idx="157">
                  <c:v>07.06.2019</c:v>
                </c:pt>
                <c:pt idx="158">
                  <c:v>08.06.2019</c:v>
                </c:pt>
                <c:pt idx="159">
                  <c:v>09.06.2019</c:v>
                </c:pt>
                <c:pt idx="160">
                  <c:v>10.06.2019</c:v>
                </c:pt>
                <c:pt idx="161">
                  <c:v>11.06.2019</c:v>
                </c:pt>
                <c:pt idx="162">
                  <c:v>12.06.2019</c:v>
                </c:pt>
                <c:pt idx="163">
                  <c:v>13.06.2019</c:v>
                </c:pt>
                <c:pt idx="164">
                  <c:v>14.06.2019</c:v>
                </c:pt>
                <c:pt idx="165">
                  <c:v>15.06.2019</c:v>
                </c:pt>
                <c:pt idx="166">
                  <c:v>16.06.2019</c:v>
                </c:pt>
                <c:pt idx="167">
                  <c:v>17.06.2019</c:v>
                </c:pt>
                <c:pt idx="168">
                  <c:v>18.06.2019</c:v>
                </c:pt>
                <c:pt idx="169">
                  <c:v>19.06.2019</c:v>
                </c:pt>
                <c:pt idx="170">
                  <c:v>20.06.2019</c:v>
                </c:pt>
                <c:pt idx="171">
                  <c:v>21.06.2019</c:v>
                </c:pt>
                <c:pt idx="172">
                  <c:v>22.06.2019</c:v>
                </c:pt>
                <c:pt idx="173">
                  <c:v>23.06.2019</c:v>
                </c:pt>
                <c:pt idx="174">
                  <c:v>24.06.2019</c:v>
                </c:pt>
                <c:pt idx="175">
                  <c:v>25.06.2019</c:v>
                </c:pt>
                <c:pt idx="176">
                  <c:v>26.06.2019</c:v>
                </c:pt>
                <c:pt idx="177">
                  <c:v>27.06.2019</c:v>
                </c:pt>
                <c:pt idx="178">
                  <c:v>28.06.2019</c:v>
                </c:pt>
                <c:pt idx="179">
                  <c:v>29.06.2019</c:v>
                </c:pt>
                <c:pt idx="180">
                  <c:v>30.06.2019</c:v>
                </c:pt>
              </c:strCache>
            </c:str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791240</c:v>
                </c:pt>
                <c:pt idx="1">
                  <c:v>795565</c:v>
                </c:pt>
                <c:pt idx="2">
                  <c:v>885557</c:v>
                </c:pt>
                <c:pt idx="3">
                  <c:v>810088</c:v>
                </c:pt>
                <c:pt idx="4">
                  <c:v>775637</c:v>
                </c:pt>
                <c:pt idx="5">
                  <c:v>1022503</c:v>
                </c:pt>
                <c:pt idx="6">
                  <c:v>811604</c:v>
                </c:pt>
                <c:pt idx="7">
                  <c:v>912055</c:v>
                </c:pt>
                <c:pt idx="8">
                  <c:v>903131</c:v>
                </c:pt>
                <c:pt idx="9">
                  <c:v>843464</c:v>
                </c:pt>
                <c:pt idx="10">
                  <c:v>747311</c:v>
                </c:pt>
                <c:pt idx="11">
                  <c:v>749793</c:v>
                </c:pt>
                <c:pt idx="12">
                  <c:v>954975</c:v>
                </c:pt>
                <c:pt idx="13">
                  <c:v>877775</c:v>
                </c:pt>
                <c:pt idx="14">
                  <c:v>822899</c:v>
                </c:pt>
                <c:pt idx="15">
                  <c:v>569795</c:v>
                </c:pt>
                <c:pt idx="16">
                  <c:v>584722</c:v>
                </c:pt>
                <c:pt idx="17">
                  <c:v>734928</c:v>
                </c:pt>
                <c:pt idx="18">
                  <c:v>723055</c:v>
                </c:pt>
                <c:pt idx="19">
                  <c:v>826298</c:v>
                </c:pt>
                <c:pt idx="20">
                  <c:v>757576</c:v>
                </c:pt>
                <c:pt idx="21">
                  <c:v>678400</c:v>
                </c:pt>
                <c:pt idx="22">
                  <c:v>910518</c:v>
                </c:pt>
                <c:pt idx="23">
                  <c:v>693875</c:v>
                </c:pt>
                <c:pt idx="24">
                  <c:v>965591</c:v>
                </c:pt>
                <c:pt idx="25">
                  <c:v>984270</c:v>
                </c:pt>
                <c:pt idx="26">
                  <c:v>1388852</c:v>
                </c:pt>
                <c:pt idx="27">
                  <c:v>860937</c:v>
                </c:pt>
                <c:pt idx="28">
                  <c:v>648095</c:v>
                </c:pt>
                <c:pt idx="29">
                  <c:v>663703</c:v>
                </c:pt>
                <c:pt idx="30">
                  <c:v>880694</c:v>
                </c:pt>
                <c:pt idx="31">
                  <c:v>719620</c:v>
                </c:pt>
                <c:pt idx="32">
                  <c:v>626088</c:v>
                </c:pt>
                <c:pt idx="33">
                  <c:v>690460</c:v>
                </c:pt>
                <c:pt idx="34">
                  <c:v>686765</c:v>
                </c:pt>
                <c:pt idx="35">
                  <c:v>647127</c:v>
                </c:pt>
                <c:pt idx="36">
                  <c:v>664571</c:v>
                </c:pt>
                <c:pt idx="37">
                  <c:v>652870</c:v>
                </c:pt>
                <c:pt idx="38">
                  <c:v>533031</c:v>
                </c:pt>
                <c:pt idx="39">
                  <c:v>467477</c:v>
                </c:pt>
                <c:pt idx="40">
                  <c:v>568065</c:v>
                </c:pt>
                <c:pt idx="41">
                  <c:v>606968</c:v>
                </c:pt>
                <c:pt idx="42">
                  <c:v>562926</c:v>
                </c:pt>
                <c:pt idx="43">
                  <c:v>513035</c:v>
                </c:pt>
                <c:pt idx="44">
                  <c:v>489062</c:v>
                </c:pt>
                <c:pt idx="45">
                  <c:v>545116</c:v>
                </c:pt>
                <c:pt idx="46">
                  <c:v>571711</c:v>
                </c:pt>
                <c:pt idx="47">
                  <c:v>589355</c:v>
                </c:pt>
                <c:pt idx="48">
                  <c:v>615420</c:v>
                </c:pt>
                <c:pt idx="49">
                  <c:v>732701</c:v>
                </c:pt>
                <c:pt idx="50">
                  <c:v>806833</c:v>
                </c:pt>
                <c:pt idx="51">
                  <c:v>959446</c:v>
                </c:pt>
                <c:pt idx="52">
                  <c:v>915761</c:v>
                </c:pt>
                <c:pt idx="53">
                  <c:v>754790</c:v>
                </c:pt>
                <c:pt idx="54">
                  <c:v>782434</c:v>
                </c:pt>
                <c:pt idx="55">
                  <c:v>938951</c:v>
                </c:pt>
                <c:pt idx="56">
                  <c:v>885616</c:v>
                </c:pt>
                <c:pt idx="57">
                  <c:v>711475</c:v>
                </c:pt>
                <c:pt idx="58">
                  <c:v>699438</c:v>
                </c:pt>
                <c:pt idx="59">
                  <c:v>687774</c:v>
                </c:pt>
                <c:pt idx="60">
                  <c:v>624198</c:v>
                </c:pt>
                <c:pt idx="61">
                  <c:v>736876</c:v>
                </c:pt>
                <c:pt idx="62">
                  <c:v>866711</c:v>
                </c:pt>
                <c:pt idx="63">
                  <c:v>677943</c:v>
                </c:pt>
                <c:pt idx="64">
                  <c:v>761183</c:v>
                </c:pt>
                <c:pt idx="65">
                  <c:v>757687</c:v>
                </c:pt>
                <c:pt idx="66">
                  <c:v>1059954</c:v>
                </c:pt>
                <c:pt idx="67">
                  <c:v>836180</c:v>
                </c:pt>
                <c:pt idx="68">
                  <c:v>845666</c:v>
                </c:pt>
                <c:pt idx="69">
                  <c:v>680505</c:v>
                </c:pt>
                <c:pt idx="70">
                  <c:v>820986</c:v>
                </c:pt>
                <c:pt idx="71">
                  <c:v>817429</c:v>
                </c:pt>
                <c:pt idx="72">
                  <c:v>859403</c:v>
                </c:pt>
                <c:pt idx="73">
                  <c:v>1162474</c:v>
                </c:pt>
                <c:pt idx="74">
                  <c:v>1157175</c:v>
                </c:pt>
                <c:pt idx="75">
                  <c:v>1070141</c:v>
                </c:pt>
                <c:pt idx="76">
                  <c:v>1020201</c:v>
                </c:pt>
                <c:pt idx="77">
                  <c:v>762009</c:v>
                </c:pt>
                <c:pt idx="78">
                  <c:v>744102</c:v>
                </c:pt>
                <c:pt idx="79">
                  <c:v>872728</c:v>
                </c:pt>
                <c:pt idx="80">
                  <c:v>1043161</c:v>
                </c:pt>
                <c:pt idx="81">
                  <c:v>899089</c:v>
                </c:pt>
                <c:pt idx="82">
                  <c:v>1009798</c:v>
                </c:pt>
                <c:pt idx="83">
                  <c:v>956326</c:v>
                </c:pt>
                <c:pt idx="84">
                  <c:v>977049</c:v>
                </c:pt>
                <c:pt idx="85">
                  <c:v>827822</c:v>
                </c:pt>
                <c:pt idx="86">
                  <c:v>1061247</c:v>
                </c:pt>
                <c:pt idx="87">
                  <c:v>1070224</c:v>
                </c:pt>
                <c:pt idx="88">
                  <c:v>683739</c:v>
                </c:pt>
                <c:pt idx="89">
                  <c:v>925776</c:v>
                </c:pt>
                <c:pt idx="90">
                  <c:v>764026</c:v>
                </c:pt>
                <c:pt idx="91">
                  <c:v>846220</c:v>
                </c:pt>
                <c:pt idx="92">
                  <c:v>697431</c:v>
                </c:pt>
                <c:pt idx="93">
                  <c:v>687775</c:v>
                </c:pt>
                <c:pt idx="94">
                  <c:v>711851</c:v>
                </c:pt>
                <c:pt idx="95">
                  <c:v>831170</c:v>
                </c:pt>
                <c:pt idx="96">
                  <c:v>895645</c:v>
                </c:pt>
                <c:pt idx="97">
                  <c:v>990354</c:v>
                </c:pt>
                <c:pt idx="98">
                  <c:v>1071672</c:v>
                </c:pt>
                <c:pt idx="99">
                  <c:v>984395</c:v>
                </c:pt>
                <c:pt idx="100">
                  <c:v>831817</c:v>
                </c:pt>
                <c:pt idx="101">
                  <c:v>799227</c:v>
                </c:pt>
                <c:pt idx="102">
                  <c:v>718317</c:v>
                </c:pt>
                <c:pt idx="103">
                  <c:v>737765</c:v>
                </c:pt>
                <c:pt idx="104">
                  <c:v>934265</c:v>
                </c:pt>
                <c:pt idx="105">
                  <c:v>1422429</c:v>
                </c:pt>
                <c:pt idx="106">
                  <c:v>2600248</c:v>
                </c:pt>
                <c:pt idx="107">
                  <c:v>1988013</c:v>
                </c:pt>
                <c:pt idx="108">
                  <c:v>1414280</c:v>
                </c:pt>
                <c:pt idx="109">
                  <c:v>988428</c:v>
                </c:pt>
                <c:pt idx="110">
                  <c:v>945713</c:v>
                </c:pt>
                <c:pt idx="111">
                  <c:v>1026423</c:v>
                </c:pt>
                <c:pt idx="112">
                  <c:v>1067382</c:v>
                </c:pt>
                <c:pt idx="113">
                  <c:v>852945</c:v>
                </c:pt>
                <c:pt idx="114">
                  <c:v>698971</c:v>
                </c:pt>
                <c:pt idx="115">
                  <c:v>688688</c:v>
                </c:pt>
                <c:pt idx="116">
                  <c:v>784321</c:v>
                </c:pt>
                <c:pt idx="117">
                  <c:v>862546</c:v>
                </c:pt>
                <c:pt idx="118">
                  <c:v>767466</c:v>
                </c:pt>
                <c:pt idx="119">
                  <c:v>680162</c:v>
                </c:pt>
                <c:pt idx="120">
                  <c:v>726321</c:v>
                </c:pt>
                <c:pt idx="121">
                  <c:v>900227</c:v>
                </c:pt>
                <c:pt idx="122">
                  <c:v>784666</c:v>
                </c:pt>
                <c:pt idx="123">
                  <c:v>667728</c:v>
                </c:pt>
                <c:pt idx="124">
                  <c:v>757813</c:v>
                </c:pt>
                <c:pt idx="125">
                  <c:v>667619</c:v>
                </c:pt>
                <c:pt idx="126">
                  <c:v>682455</c:v>
                </c:pt>
                <c:pt idx="127">
                  <c:v>796689</c:v>
                </c:pt>
                <c:pt idx="128">
                  <c:v>720930</c:v>
                </c:pt>
                <c:pt idx="129">
                  <c:v>674254</c:v>
                </c:pt>
                <c:pt idx="130">
                  <c:v>813532</c:v>
                </c:pt>
                <c:pt idx="131">
                  <c:v>877789</c:v>
                </c:pt>
                <c:pt idx="132">
                  <c:v>813045</c:v>
                </c:pt>
                <c:pt idx="133">
                  <c:v>677198</c:v>
                </c:pt>
                <c:pt idx="134">
                  <c:v>582233</c:v>
                </c:pt>
                <c:pt idx="135">
                  <c:v>663615</c:v>
                </c:pt>
                <c:pt idx="136">
                  <c:v>610439</c:v>
                </c:pt>
                <c:pt idx="137">
                  <c:v>545112</c:v>
                </c:pt>
                <c:pt idx="138">
                  <c:v>535778</c:v>
                </c:pt>
                <c:pt idx="139">
                  <c:v>706710</c:v>
                </c:pt>
                <c:pt idx="140">
                  <c:v>660847</c:v>
                </c:pt>
                <c:pt idx="141">
                  <c:v>524165</c:v>
                </c:pt>
                <c:pt idx="142">
                  <c:v>597080</c:v>
                </c:pt>
                <c:pt idx="143">
                  <c:v>553066</c:v>
                </c:pt>
                <c:pt idx="144">
                  <c:v>493570</c:v>
                </c:pt>
                <c:pt idx="145">
                  <c:v>1125522</c:v>
                </c:pt>
                <c:pt idx="146">
                  <c:v>999183</c:v>
                </c:pt>
                <c:pt idx="147">
                  <c:v>716263</c:v>
                </c:pt>
                <c:pt idx="148">
                  <c:v>591053</c:v>
                </c:pt>
                <c:pt idx="149">
                  <c:v>1095620</c:v>
                </c:pt>
                <c:pt idx="150">
                  <c:v>764591</c:v>
                </c:pt>
                <c:pt idx="151">
                  <c:v>646687</c:v>
                </c:pt>
                <c:pt idx="152">
                  <c:v>778388</c:v>
                </c:pt>
                <c:pt idx="153">
                  <c:v>602785</c:v>
                </c:pt>
                <c:pt idx="154">
                  <c:v>585084</c:v>
                </c:pt>
                <c:pt idx="155">
                  <c:v>662857</c:v>
                </c:pt>
                <c:pt idx="156">
                  <c:v>871678</c:v>
                </c:pt>
                <c:pt idx="157">
                  <c:v>757555</c:v>
                </c:pt>
                <c:pt idx="158">
                  <c:v>575885</c:v>
                </c:pt>
                <c:pt idx="159">
                  <c:v>584070</c:v>
                </c:pt>
                <c:pt idx="160">
                  <c:v>714789</c:v>
                </c:pt>
                <c:pt idx="161">
                  <c:v>676591</c:v>
                </c:pt>
                <c:pt idx="162">
                  <c:v>967148</c:v>
                </c:pt>
                <c:pt idx="163">
                  <c:v>862622</c:v>
                </c:pt>
                <c:pt idx="164">
                  <c:v>620496</c:v>
                </c:pt>
                <c:pt idx="165">
                  <c:v>704807</c:v>
                </c:pt>
                <c:pt idx="166">
                  <c:v>795563</c:v>
                </c:pt>
                <c:pt idx="167">
                  <c:v>542896</c:v>
                </c:pt>
                <c:pt idx="168">
                  <c:v>561661</c:v>
                </c:pt>
                <c:pt idx="169">
                  <c:v>659935</c:v>
                </c:pt>
                <c:pt idx="170">
                  <c:v>630229</c:v>
                </c:pt>
                <c:pt idx="171">
                  <c:v>538625</c:v>
                </c:pt>
                <c:pt idx="172">
                  <c:v>573286</c:v>
                </c:pt>
                <c:pt idx="173">
                  <c:v>661028</c:v>
                </c:pt>
                <c:pt idx="174">
                  <c:v>594424</c:v>
                </c:pt>
                <c:pt idx="175">
                  <c:v>531018</c:v>
                </c:pt>
                <c:pt idx="176">
                  <c:v>762985</c:v>
                </c:pt>
                <c:pt idx="177">
                  <c:v>797482</c:v>
                </c:pt>
                <c:pt idx="178">
                  <c:v>657626</c:v>
                </c:pt>
                <c:pt idx="179">
                  <c:v>630772</c:v>
                </c:pt>
                <c:pt idx="180">
                  <c:v>758996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2-476B-AE68-CBB99A34C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289456"/>
        <c:axId val="255882032"/>
      </c:lineChart>
      <c:catAx>
        <c:axId val="26128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82032"/>
        <c:crosses val="autoZero"/>
        <c:auto val="1"/>
        <c:lblAlgn val="ctr"/>
        <c:lblOffset val="100"/>
        <c:noMultiLvlLbl val="0"/>
      </c:catAx>
      <c:valAx>
        <c:axId val="25588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8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D783-D06A-4C41-A73A-E77FCF9D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ZDF heute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5980C7-0226-45CF-AD31-E4269609C8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75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806EE-2E1B-4EE3-8519-21A0904CC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01.01.2019 - 30.06.2019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133FD-D804-442B-96E3-F3A631AE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09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ZDF heute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ZDF heute</dc:title>
  <dc:creator>Frederik Peiniger</dc:creator>
  <cp:lastModifiedBy>Frederik Peiniger</cp:lastModifiedBy>
  <cp:revision>1</cp:revision>
  <dcterms:created xsi:type="dcterms:W3CDTF">2019-08-27T11:23:02Z</dcterms:created>
  <dcterms:modified xsi:type="dcterms:W3CDTF">2019-08-27T11:23:07Z</dcterms:modified>
</cp:coreProperties>
</file>