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ED64-42D4-96A1-CF9EE5FC9AE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ED64-42D4-96A1-CF9EE5FC9AE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ED64-42D4-96A1-CF9EE5FC9AE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ED64-42D4-96A1-CF9EE5FC9AE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ED64-42D4-96A1-CF9EE5FC9AE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ED64-42D4-96A1-CF9EE5FC9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225200"/>
        <c:axId val="260221920"/>
      </c:lineChart>
      <c:catAx>
        <c:axId val="26022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21920"/>
        <c:crosses val="autoZero"/>
        <c:auto val="1"/>
        <c:lblAlgn val="ctr"/>
        <c:lblOffset val="100"/>
        <c:noMultiLvlLbl val="0"/>
      </c:catAx>
      <c:valAx>
        <c:axId val="26022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2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5CC1-DF66-4400-9415-09E9DB2E5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ZDFsport + 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7FD5AF-4397-48DE-83ED-A7DBBAF7E4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435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BBF20-E50B-43B4-A0DA-3C130D488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EBD-1687-4CB7-AFFB-221D1D21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479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 | ZDFsport +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 | ZDFsport + Wettbewerber</dc:title>
  <dc:creator>Frederik Peiniger</dc:creator>
  <cp:lastModifiedBy>Frederik Peiniger</cp:lastModifiedBy>
  <cp:revision>1</cp:revision>
  <dcterms:created xsi:type="dcterms:W3CDTF">2019-07-08T09:24:59Z</dcterms:created>
  <dcterms:modified xsi:type="dcterms:W3CDTF">2019-07-08T09:25:04Z</dcterms:modified>
</cp:coreProperties>
</file>