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FC8-4162-9E74-A42EB215B43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FC8-4162-9E74-A42EB215B43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7FC8-4162-9E74-A42EB215B43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7FC8-4162-9E74-A42EB215B43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7FC8-4162-9E74-A42EB215B43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7FC8-4162-9E74-A42EB215B43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7FC8-4162-9E74-A42EB215B43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7FC8-4162-9E74-A42EB215B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5222000"/>
        <c:axId val="265222656"/>
      </c:barChart>
      <c:catAx>
        <c:axId val="26522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22656"/>
        <c:crosses val="autoZero"/>
        <c:auto val="1"/>
        <c:lblAlgn val="ctr"/>
        <c:lblOffset val="100"/>
        <c:noMultiLvlLbl val="0"/>
      </c:catAx>
      <c:valAx>
        <c:axId val="26522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2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E386A-FF42-4BCA-BD4E-80B2ED388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ZDFsport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E5C261-0921-486C-B0AC-546E27B042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8755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DABB5-7309-453A-BB4F-2E6821253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06/07/2019 - 07/07/2019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E6ED9-B707-4483-9A7C-9E113C047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182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ZDFsport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ZDFsport</dc:title>
  <dc:creator>Frederik Peiniger</dc:creator>
  <cp:lastModifiedBy>Frederik Peiniger</cp:lastModifiedBy>
  <cp:revision>1</cp:revision>
  <dcterms:created xsi:type="dcterms:W3CDTF">2019-07-08T09:00:03Z</dcterms:created>
  <dcterms:modified xsi:type="dcterms:W3CDTF">2019-07-08T09:00:08Z</dcterms:modified>
</cp:coreProperties>
</file>