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43140</c:v>
                </c:pt>
                <c:pt idx="1">
                  <c:v>43141</c:v>
                </c:pt>
                <c:pt idx="2">
                  <c:v>43142</c:v>
                </c:pt>
                <c:pt idx="3">
                  <c:v>43143</c:v>
                </c:pt>
                <c:pt idx="4">
                  <c:v>43144</c:v>
                </c:pt>
                <c:pt idx="5">
                  <c:v>43145</c:v>
                </c:pt>
                <c:pt idx="6">
                  <c:v>43146</c:v>
                </c:pt>
                <c:pt idx="7">
                  <c:v>43147</c:v>
                </c:pt>
                <c:pt idx="8">
                  <c:v>43148</c:v>
                </c:pt>
                <c:pt idx="9">
                  <c:v>43149</c:v>
                </c:pt>
                <c:pt idx="10">
                  <c:v>43150</c:v>
                </c:pt>
                <c:pt idx="11">
                  <c:v>43151</c:v>
                </c:pt>
                <c:pt idx="12">
                  <c:v>43152</c:v>
                </c:pt>
                <c:pt idx="13">
                  <c:v>43153</c:v>
                </c:pt>
                <c:pt idx="14">
                  <c:v>43154</c:v>
                </c:pt>
                <c:pt idx="15">
                  <c:v>43155</c:v>
                </c:pt>
                <c:pt idx="16">
                  <c:v>43156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46968</c:v>
                </c:pt>
                <c:pt idx="1">
                  <c:v>72602</c:v>
                </c:pt>
                <c:pt idx="2">
                  <c:v>69633</c:v>
                </c:pt>
                <c:pt idx="3">
                  <c:v>61366</c:v>
                </c:pt>
                <c:pt idx="4">
                  <c:v>42154</c:v>
                </c:pt>
                <c:pt idx="5">
                  <c:v>99728</c:v>
                </c:pt>
                <c:pt idx="6">
                  <c:v>113477</c:v>
                </c:pt>
                <c:pt idx="7">
                  <c:v>79273</c:v>
                </c:pt>
                <c:pt idx="8">
                  <c:v>65508</c:v>
                </c:pt>
                <c:pt idx="9">
                  <c:v>87818</c:v>
                </c:pt>
                <c:pt idx="10">
                  <c:v>48057</c:v>
                </c:pt>
                <c:pt idx="11">
                  <c:v>78651</c:v>
                </c:pt>
                <c:pt idx="12">
                  <c:v>112826</c:v>
                </c:pt>
                <c:pt idx="13">
                  <c:v>48991</c:v>
                </c:pt>
                <c:pt idx="14">
                  <c:v>113161</c:v>
                </c:pt>
                <c:pt idx="15">
                  <c:v>103063</c:v>
                </c:pt>
                <c:pt idx="16">
                  <c:v>111555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74-4A3F-95BA-EC853D094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963648"/>
        <c:axId val="302970536"/>
      </c:lineChart>
      <c:dateAx>
        <c:axId val="30296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70536"/>
        <c:crosses val="autoZero"/>
        <c:auto val="1"/>
        <c:lblOffset val="100"/>
        <c:baseTimeUnit val="days"/>
      </c:dateAx>
      <c:valAx>
        <c:axId val="30297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6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0AA3F-D580-4BD5-903D-B1942D0BD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Video Views | ZDFsport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B6E2F7-E817-4870-ABA7-1497C21994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2379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CAA63-FF60-4458-9A18-EE846830A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985DE-95C1-4535-A589-0334F3E4D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68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Video Views | ZDFsport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Video Views | ZDFsport</dc:title>
  <dc:creator>Frederik Peiniger</dc:creator>
  <cp:lastModifiedBy>Frederik Peiniger</cp:lastModifiedBy>
  <cp:revision>1</cp:revision>
  <dcterms:created xsi:type="dcterms:W3CDTF">2019-07-05T08:27:03Z</dcterms:created>
  <dcterms:modified xsi:type="dcterms:W3CDTF">2019-07-05T08:27:08Z</dcterms:modified>
</cp:coreProperties>
</file>