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5145C5-EAED-4466-B9B4-4F2E971975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HR Aktuelles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336F82-BBDD-4FBB-A3B9-A73860DEE7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91834440"/>
              </p:ext>
            </p:extLst>
          </p:nvPr>
        </p:nvGraphicFramePr>
        <p:xfrm>
          <a:off x="457200" y="1731963"/>
          <a:ext cx="8229587" cy="3444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">
                  <a:extLst>
                    <a:ext uri="{9D8B030D-6E8A-4147-A177-3AD203B41FA5}">
                      <a16:colId xmlns:a16="http://schemas.microsoft.com/office/drawing/2014/main" val="1925790553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004055712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534634733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4197558236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435103142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421143433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306194561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914881051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509500622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211731396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324780889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5639549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704369914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65790082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934129567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416388022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453872919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2406868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96667862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281051312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595373400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850286153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002424756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986196044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877688623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618354934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970151022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815277382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4130933876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880987238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390642258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807895148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781143945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831545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Post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28189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56ED26-AC55-4EAA-9EC4-57CF72B3E8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01.01.2019 - 30.06.2019</a:t>
            </a:r>
          </a:p>
        </p:txBody>
      </p:sp>
    </p:spTree>
    <p:extLst>
      <p:ext uri="{BB962C8B-B14F-4D97-AF65-F5344CB8AC3E}">
        <p14:creationId xmlns:p14="http://schemas.microsoft.com/office/powerpoint/2010/main" val="20563726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C4A0AA-AF28-4FC3-9D6F-CAC60997C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HR Aktuelles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9AFA4A-616A-4C84-90BA-982578305A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502808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">
                  <a:extLst>
                    <a:ext uri="{9D8B030D-6E8A-4147-A177-3AD203B41FA5}">
                      <a16:colId xmlns:a16="http://schemas.microsoft.com/office/drawing/2014/main" val="3355504452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290610863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910652768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632508990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361092705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984769601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616639539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892723139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076588243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85505833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1856835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7182072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857455458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456741960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09476586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996970261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516008095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4878852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36082291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364567224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135677463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521206812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749528030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195148592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472723195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157933185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169099540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76793748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946852754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36497439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619410164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365056934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456158894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8872090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Post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3754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 heute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943840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760865.37777778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586568453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793981.21546961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969544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44363439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585598909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86322800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40604586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36216613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1247069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1530393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4106525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29332355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8146826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4460663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2882114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804049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07506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8389BB-B353-4DB9-8312-D1B23B5BF8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01.01.2019 - 30.06.2019</a:t>
            </a:r>
          </a:p>
        </p:txBody>
      </p:sp>
    </p:spTree>
    <p:extLst>
      <p:ext uri="{BB962C8B-B14F-4D97-AF65-F5344CB8AC3E}">
        <p14:creationId xmlns:p14="http://schemas.microsoft.com/office/powerpoint/2010/main" val="41243158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E71A2F-6904-498D-9D79-1E840617CE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HR Aktuelles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CF8650A-1D77-434E-A31D-7920AD8AB9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463797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">
                  <a:extLst>
                    <a:ext uri="{9D8B030D-6E8A-4147-A177-3AD203B41FA5}">
                      <a16:colId xmlns:a16="http://schemas.microsoft.com/office/drawing/2014/main" val="4032629252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792171101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407487691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4149614923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70098067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4000968376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513441198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487572620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860149896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934163818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684026363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587012203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716919215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281283122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928924822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471364249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43262057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7297199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34800493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721593887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288176535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399359798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972641647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20018997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479577817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520982946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382293642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782794396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033655991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437108641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116193009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825515949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578051964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8512493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Post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7368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 heuteplus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158363.74444444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40794413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123226.91160221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2719857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40794413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49.16 %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8152622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5701262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2325648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405793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1875111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77076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15261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AAA7FC-5BD7-4805-8957-452C3F2759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01.01.2019 - 30.06.2019</a:t>
            </a:r>
          </a:p>
        </p:txBody>
      </p:sp>
    </p:spTree>
    <p:extLst>
      <p:ext uri="{BB962C8B-B14F-4D97-AF65-F5344CB8AC3E}">
        <p14:creationId xmlns:p14="http://schemas.microsoft.com/office/powerpoint/2010/main" val="78174778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339</Words>
  <Application>Microsoft Office PowerPoint</Application>
  <PresentationFormat>On-screen Show (4:3)</PresentationFormat>
  <Paragraphs>176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Facebook Key Metrics Table | HR Aktuelles - 1 of 3</vt:lpstr>
      <vt:lpstr>Facebook Key Metrics Table | HR Aktuelles - 2 of 3</vt:lpstr>
      <vt:lpstr>Facebook Key Metrics Table | HR Aktuelles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HR Aktuelles - 1 of 3</dc:title>
  <dc:creator>Frederik Peiniger</dc:creator>
  <cp:lastModifiedBy>Frederik Peiniger</cp:lastModifiedBy>
  <cp:revision>1</cp:revision>
  <dcterms:created xsi:type="dcterms:W3CDTF">2019-07-02T07:14:51Z</dcterms:created>
  <dcterms:modified xsi:type="dcterms:W3CDTF">2019-07-02T07:15:49Z</dcterms:modified>
</cp:coreProperties>
</file>