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2793E-8530-490F-8A1D-EF306E6A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SWARM Score Table input (public level) | Social Media Bericht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8FA3B-1B71-4F41-9A6E-635CBC9E0C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79845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000555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393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349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513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197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957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369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07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Aktivierung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RW-Potential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Multiplikation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Budget?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49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Postillon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ARTE Französisch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45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ARTE in italiano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37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Arte Englisch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7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Arte Deutsch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1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Arte Spanisch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3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Arte Polnisch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90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@SPIEGELONLINE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8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5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1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1B141-3362-43C6-8ECF-F19BF312D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8318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879C5-878C-406B-A434-92B4D4F49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SWARM Score Table input (public level) | Social Media Bericht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4CB399-A4D2-468C-97A1-CD4B17A5A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24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3263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2256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18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735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26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681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264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490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Aktivierung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RW-Potential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Multiplikation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Budget?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0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Galileo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-1.2413 %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77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@ProSieben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-4.2142 %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3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ProSieben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76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 Night 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69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08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83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0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-0.9674 %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76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SPIEGEL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85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@latenightberlin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-2.4411 %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07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E9CCD-9F7C-47F2-86BD-D165A1C0F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029811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0A6B-8CC8-40C5-9A05-A5D982A66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SWARM Score Table input (public level) | Social Media Bericht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260A7-466C-487F-B579-B7596D885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694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031669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5222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854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67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93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893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378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904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Wachstum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Aktivierung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RW-Potential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Multiplikation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Budget?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92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85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 Sport News 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5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788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396FA-9855-4ED4-93D4-BBA38E858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03010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450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SWARM Score Table input (public level) | Social Media Bericht - 1 of 3</vt:lpstr>
      <vt:lpstr>Overall SWARM Score Table input (public level) | Social Media Bericht - 2 of 3</vt:lpstr>
      <vt:lpstr>Overall SWARM Score Table input (public level) | Social Media Bericht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SWARM Score Table input (public level) | Social Media Bericht - 1 of 3</dc:title>
  <dc:creator>Frederik Peiniger</dc:creator>
  <cp:lastModifiedBy>Frederik Peiniger</cp:lastModifiedBy>
  <cp:revision>1</cp:revision>
  <dcterms:created xsi:type="dcterms:W3CDTF">2019-06-19T09:37:46Z</dcterms:created>
  <dcterms:modified xsi:type="dcterms:W3CDTF">2019-06-19T09:39:23Z</dcterms:modified>
</cp:coreProperties>
</file>