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EBB6-42AB-B6C7-92E7DCAC1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348592"/>
        <c:axId val="294343016"/>
      </c:lineChart>
      <c:catAx>
        <c:axId val="29434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43016"/>
        <c:crosses val="autoZero"/>
        <c:auto val="1"/>
        <c:lblAlgn val="ctr"/>
        <c:lblOffset val="100"/>
        <c:noMultiLvlLbl val="0"/>
      </c:catAx>
      <c:valAx>
        <c:axId val="29434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4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79A97-7C8B-431F-916D-637CCBF18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Aktenzeichen XY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69DA25-D036-4240-9E4E-3EDD1CF25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7429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8FB5F-EC4C-44AD-A54C-68AB6A5C5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05982-761D-4102-AB89-9A4F321A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54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Aktenzeichen XY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Aktenzeichen XY</dc:title>
  <dc:creator>Frederik Peiniger</dc:creator>
  <cp:lastModifiedBy>Frederik Peiniger</cp:lastModifiedBy>
  <cp:revision>1</cp:revision>
  <dcterms:created xsi:type="dcterms:W3CDTF">2019-06-06T08:17:56Z</dcterms:created>
  <dcterms:modified xsi:type="dcterms:W3CDTF">2019-06-06T08:18:01Z</dcterms:modified>
</cp:coreProperties>
</file>