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B4518B-4549-465E-ABD7-5E7F2DD06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FB öffentliche Daten Übersicht | ZDFinfo + Wettbewerber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F33EE2-105B-4AF5-9809-D04E9A18B7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7176991"/>
              </p:ext>
            </p:extLst>
          </p:nvPr>
        </p:nvGraphicFramePr>
        <p:xfrm>
          <a:off x="457200" y="1731963"/>
          <a:ext cx="82296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623483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1134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7205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285866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67175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0782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4866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Posts/Tag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Wachstum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Aktivierung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Share-Rate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63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PHOENIX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74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SPIEGEL TV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492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ZDF info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196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SPIEGEL Wissen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691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kabel eins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61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N24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982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ARTE Re: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51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D229D2-603C-46D1-9F83-6C2D42C35C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04/15/2019 - 04/21/2019</a:t>
            </a:r>
          </a:p>
        </p:txBody>
      </p:sp>
    </p:spTree>
    <p:extLst>
      <p:ext uri="{BB962C8B-B14F-4D97-AF65-F5344CB8AC3E}">
        <p14:creationId xmlns:p14="http://schemas.microsoft.com/office/powerpoint/2010/main" val="1020216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öffentliche Daten Übersicht | ZDFinfo + Wettbewerber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öffentliche Daten Übersicht | ZDFinfo + Wettbewerber</dc:title>
  <dc:creator>Frederik Peiniger</dc:creator>
  <cp:lastModifiedBy>Frederik Peiniger</cp:lastModifiedBy>
  <cp:revision>1</cp:revision>
  <dcterms:created xsi:type="dcterms:W3CDTF">2019-04-26T14:25:14Z</dcterms:created>
  <dcterms:modified xsi:type="dcterms:W3CDTF">2019-04-26T14:25:24Z</dcterms:modified>
</cp:coreProperties>
</file>