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01" d="100"/>
          <a:sy n="101" d="100"/>
        </p:scale>
        <p:origin x="170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D6A0B-D093-42BE-ABE3-CC8191EEB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Top Posts (öffentliche Daten) | Kultur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ECCC5D-6957-4A97-B4B7-2D4C94BC3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8887458"/>
              </p:ext>
            </p:extLst>
          </p:nvPr>
        </p:nvGraphicFramePr>
        <p:xfrm>
          <a:off x="457200" y="1731963"/>
          <a:ext cx="8229600" cy="390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974096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4131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0954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7955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355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7686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4898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080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ttt - titel thesen temperamente - 2019-04-23 13:55:07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Nur wenige wussten von ihrer Krebserkrankung.
Am Ostersonntag ist Hannelore Elsner im Alter von 76 Jahren verstorben.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467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ttt - titel thesen temperamente - 2019-04-23 16:09:04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"Tobe, zürne, misch dich ein!"
Dieses Konstantin Wecker-Cover von Ezé Wendtoin Music aus Burkina Faso ist gerade überall.
Konzipiert haben es JUST People.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Wie Ezé Wendtoin "Sage Nein!" von Konstantin Wecker covert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983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940BD-B14E-447C-BDD6-F5DC280A1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04/10/2019 - 04/24/2019</a:t>
            </a:r>
          </a:p>
        </p:txBody>
      </p:sp>
    </p:spTree>
    <p:extLst>
      <p:ext uri="{BB962C8B-B14F-4D97-AF65-F5344CB8AC3E}">
        <p14:creationId xmlns:p14="http://schemas.microsoft.com/office/powerpoint/2010/main" val="631042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262B5-1BC6-45D9-B505-445D9CBFA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Top Posts (öffentliche Daten) | Kultur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026973-F30B-440C-B20B-DD16B5AA85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2867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559519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7699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8820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8162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6314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699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5845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610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ttt - titel thesen temperamente - 2019-04-15 04:56:00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"Unsterblichkeit wurde uns nie versprochen und jeder Tag ist ein Geschenk."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Eine Tochter porträtiert ihre krebskranken Eltern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66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Deutschlandfunk Kultur - 2019-04-15 18:04:47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der gotischen Kathedrale Notre-Dame in Paris ist ein Feuer ausgebrochen. 😢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Paris: Notre-Dame brennt
deutschlandfunk.de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580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FC46A-5787-41E9-A4B1-8CD8C80D8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04/10/2019 - 04/24/2019</a:t>
            </a:r>
          </a:p>
        </p:txBody>
      </p:sp>
    </p:spTree>
    <p:extLst>
      <p:ext uri="{BB962C8B-B14F-4D97-AF65-F5344CB8AC3E}">
        <p14:creationId xmlns:p14="http://schemas.microsoft.com/office/powerpoint/2010/main" val="1672903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4CFB6-8F19-4584-86A8-DA020B6DA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Top Posts (öffentliche Daten) | Kultur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1FE43E-2E58-4855-91DD-A15439207E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1065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429931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2032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4518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0231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0904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8015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5856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094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ttt - titel thesen temperamente - 2019-04-22 16:14:00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Wiese stirbt aus! Sie muss weichen für Parkplätze oder Nutzfelder. Der Naturfilmer Jan Haft zeigt jetzt mit der Doku "Die Wiese": Das Paradies liegt gleich nebenan.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Warum die Wiese vom Aussterben bedroht ist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11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Deutschlandfunk Kultur - 2019-04-21 11:59:12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Robert Habeck in unserem großen Ostergespräch mit Gesine Schwan ➡http://bit.ly/2XBJ7Ox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529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904B1-90E5-41B7-BEB5-A58AD530D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04/10/2019 - 04/24/2019</a:t>
            </a:r>
          </a:p>
        </p:txBody>
      </p:sp>
    </p:spTree>
    <p:extLst>
      <p:ext uri="{BB962C8B-B14F-4D97-AF65-F5344CB8AC3E}">
        <p14:creationId xmlns:p14="http://schemas.microsoft.com/office/powerpoint/2010/main" val="3818763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DEF35-F7F4-40F0-A20A-91D4E2AF8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Top Posts (öffentliche Daten) | Kultur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53762D-E263-4CCF-950A-7C1167913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9516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90576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9399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9392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4593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1853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659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96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64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Deutschlandfunk Kultur - 2019-04-11 08:51:24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Fortsetzung folgt. 🇬🇧 🎃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26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ttt - titel thesen temperamente - 2019-04-17 15:08:04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74.000 Alkoholtote zählt das "DHS Jahrbuch Sucht" 2017 in Deutschland. Zum Vergleich: Im selben Zeitraum kamen 1000 Menschen bei Kraft- und Fahrradunfällen ums Leben. Sollten wir über unsere Trinkkultur sprechen?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314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0D444-9B16-4D74-A9F4-841892727B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04/10/2019 - 04/24/2019</a:t>
            </a:r>
          </a:p>
        </p:txBody>
      </p:sp>
    </p:spTree>
    <p:extLst>
      <p:ext uri="{BB962C8B-B14F-4D97-AF65-F5344CB8AC3E}">
        <p14:creationId xmlns:p14="http://schemas.microsoft.com/office/powerpoint/2010/main" val="4129360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15A70-A68B-4E26-9503-DB2BAE342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Top Posts (öffentliche Daten) | Kultur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882A01-DD88-467E-9E42-EA02481FE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6751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652212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2924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023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724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727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9669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7821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673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ttt - titel thesen temperamente - 2019-04-15 17:43:35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850 Jahre alte Kathedrale ist eines der Wahrzeichen der Stadt: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
n/a
In der weltberühmten Kathedrale in Paris ist ein Brand ausgebrochen.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94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ttt - titel thesen temperamente - 2019-04-22 11:48:00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Warum der Flusswal der Schrecken verschmutzter Wasserläufe ist: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Flusswal sammelt Müll aus Gewässern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2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08CA8-0250-461E-8547-6CC279956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04/10/2019 - 04/24/2019</a:t>
            </a:r>
          </a:p>
        </p:txBody>
      </p:sp>
    </p:spTree>
    <p:extLst>
      <p:ext uri="{BB962C8B-B14F-4D97-AF65-F5344CB8AC3E}">
        <p14:creationId xmlns:p14="http://schemas.microsoft.com/office/powerpoint/2010/main" val="1771353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1895D-6F5A-455E-B1B8-4D234B2A4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Top Posts (öffentliche Daten) | Kultur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1C6874-C2A1-4857-A942-6300295F7C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3492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602031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7588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8492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5071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333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99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7321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57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Deutschlandfunk Kultur - 2019-04-16 07:06:03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💔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07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ttt - titel thesen temperamente - 2019-04-19 06:13:00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 Sie so richtig subversiv sein wollen, dann sehen Sie sich heute gemeinsam mit Freunden "Heidi" an: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Diese Filme sind an Karfreitag verboten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12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C36A0-5D0F-4DCE-9193-74FE9453A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04/10/2019 - 04/24/2019</a:t>
            </a:r>
          </a:p>
        </p:txBody>
      </p:sp>
    </p:spTree>
    <p:extLst>
      <p:ext uri="{BB962C8B-B14F-4D97-AF65-F5344CB8AC3E}">
        <p14:creationId xmlns:p14="http://schemas.microsoft.com/office/powerpoint/2010/main" val="677596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0DABA-8488-4155-B2B4-65D5324E1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Top Posts (öffentliche Daten) | Kultur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191023-BAAB-44D9-BB5A-061D1235C9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6643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4527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3399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4930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8608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163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59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0575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88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ZDFkultur - 2019-04-23 14:19:14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Nach kurzer, schwerer Krankheit ist Hannelore Elsner am Wochenende im Alter von 76 Jahren gestorben: https://bit.ly/2GxFyll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3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Deutschlandfunk Kultur - 2019-04-12 05:37:38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Schule schwänzen sollte erlaubt sein, meint Philip Kovce.
➡dlfkultur.de/446047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562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BA72A-19BA-4D83-9F6B-16631AB929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04/10/2019 - 04/24/2019</a:t>
            </a:r>
          </a:p>
        </p:txBody>
      </p:sp>
    </p:spTree>
    <p:extLst>
      <p:ext uri="{BB962C8B-B14F-4D97-AF65-F5344CB8AC3E}">
        <p14:creationId xmlns:p14="http://schemas.microsoft.com/office/powerpoint/2010/main" val="2782627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7294F-E561-4B4C-9FE8-B29B10E80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Top Posts (öffentliche Daten) | Kultur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37EEA1-AA67-46C7-A7FA-67B11C5B83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9416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802832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2088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3966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9296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4156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128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8059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43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ttt - titel thesen temperamente - 2019-04-23 05:02:00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fühlen sich Depressionen an? Christian Hopkins verarbeitet seinen Schmerz in Bildern.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 sehen Depressionen aus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141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Kultur - 2019-04-23 14:08:27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SRF News
n/a
Die deutsche Schauspielerin Hannelore Elsner ist tot. Sie starb am Ostersonntag mit 76 Jahren nach kurzer, schwerer Krankheit.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87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AE866-8665-4EA3-BD0D-C3C1C66FA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04/10/2019 - 04/24/2019</a:t>
            </a:r>
          </a:p>
        </p:txBody>
      </p:sp>
    </p:spTree>
    <p:extLst>
      <p:ext uri="{BB962C8B-B14F-4D97-AF65-F5344CB8AC3E}">
        <p14:creationId xmlns:p14="http://schemas.microsoft.com/office/powerpoint/2010/main" val="726559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09BCA-3A71-42CF-8931-2F88946DF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Top Posts (öffentliche Daten) | Kultur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587A83-74EF-48E6-A923-9DBB658AD0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4117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36365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6837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6635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1155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8394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6898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3153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25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ttt - titel thesen temperamente - 2019-04-13 10:42:00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Zwangsenteignung als Mittel der Wohnungspolitik? Die Wohnungsgesellschaften zeigen Entschlossenheit: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01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Deutschlandfunk Kultur - 2019-04-23 09:08:39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📖 🙏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723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9A0FD-1221-4BA5-9698-1E99AD5F1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04/10/2019 - 04/24/2019</a:t>
            </a:r>
          </a:p>
        </p:txBody>
      </p:sp>
    </p:spTree>
    <p:extLst>
      <p:ext uri="{BB962C8B-B14F-4D97-AF65-F5344CB8AC3E}">
        <p14:creationId xmlns:p14="http://schemas.microsoft.com/office/powerpoint/2010/main" val="1567944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FF0EC-7C34-416D-B249-F9CE578DA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Top Posts (öffentliche Daten) | Kultur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BA7D93-E12B-4254-9BB1-F896FF20D5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3690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75497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770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5833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3779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8708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0250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7418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306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ttt - titel thesen temperamente - 2019-04-13 06:01:00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Afrikas umstrittenste Ressource ist kein Mineral oder Edelmetall: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 Bildband "African Waters"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862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Deutschlandfunk Kultur - 2019-04-17 07:47:04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"ARD und ZDF haben nicht 'gepennt'. Sie haben schlicht und einfach nach journalistischen Kriterien entschieden." (Christoph Sterz, Journalist)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Kein Platz für faktenarme Sensationsberichte!
deutschlandfunk.de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983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D33FA-6035-4501-BD8A-059A41EF2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04/10/2019 - 04/24/2019</a:t>
            </a:r>
          </a:p>
        </p:txBody>
      </p:sp>
    </p:spTree>
    <p:extLst>
      <p:ext uri="{BB962C8B-B14F-4D97-AF65-F5344CB8AC3E}">
        <p14:creationId xmlns:p14="http://schemas.microsoft.com/office/powerpoint/2010/main" val="399544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C1A8F-FF84-495C-8313-DCFDC4B60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Top Posts (öffentliche Daten) | Kultur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363527-40AB-44B6-BB49-09C47E55A7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9865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027230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6479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4108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5691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1801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3280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3815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982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Deutschlandfunk Kultur - 2019-04-23 13:50:05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Schauspielerin Hannelore Elsner ist im Alter von 76 Jahren gestorben.➡ http://dlfkultur.de/446986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18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Deutschlandfunk Kultur - 2019-04-23 07:03:06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feiern den Welttag des Buches! 🧡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249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2B2B8-8E90-476C-A64E-6BAB9E4BE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04/10/2019 - 04/24/2019</a:t>
            </a:r>
          </a:p>
        </p:txBody>
      </p:sp>
    </p:spTree>
    <p:extLst>
      <p:ext uri="{BB962C8B-B14F-4D97-AF65-F5344CB8AC3E}">
        <p14:creationId xmlns:p14="http://schemas.microsoft.com/office/powerpoint/2010/main" val="139151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12CC4-7F5B-4EA7-A054-E4CA0A137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Top Posts (öffentliche Daten) | Kultur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83EAF6-20F6-4E7A-9F2E-BB2DF18530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6834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9852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6494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1944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1669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1013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73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6565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31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ttt - titel thesen temperamente - 2019-04-23 10:08:39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ist Welttag des Buches. 📗🖤
Welches Buch hat Sie umgehauen?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406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ttt - titel thesen temperamente - 2019-04-22 05:59:00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 like to move it: Alexa Meade malt Bilder mit Farbe und Pinsel – aber nicht auf Leinwand: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Diese Kunst hängt nicht an der Wand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122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7C7BC-1761-41DC-AC84-ACB8DA6F7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04/10/2019 - 04/24/2019</a:t>
            </a:r>
          </a:p>
        </p:txBody>
      </p:sp>
    </p:spTree>
    <p:extLst>
      <p:ext uri="{BB962C8B-B14F-4D97-AF65-F5344CB8AC3E}">
        <p14:creationId xmlns:p14="http://schemas.microsoft.com/office/powerpoint/2010/main" val="3073214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86506-479A-4571-802A-E8E63A2EB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Top Posts (öffentliche Daten) | Kultur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A1CAD0-EE43-4ED8-BBE2-A19175BC69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3895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022643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4261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3080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979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4669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5981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6321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11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ttt - titel thesen temperamente - 2019-04-17 12:36:57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Kunst oder kann das weg? Einst putzte eine übereifrige Reinigungskraft seine Installation "Fettecke" aus der Düsseldorfer Kunstakademie. Warum Joseph Beuys seiner Zeit weit voraus war: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Dokufilm im Ersten: Beuys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467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3F64C1-8054-476F-9C54-BBB96BCA9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04/10/2019 - 04/24/2019</a:t>
            </a:r>
          </a:p>
        </p:txBody>
      </p:sp>
    </p:spTree>
    <p:extLst>
      <p:ext uri="{BB962C8B-B14F-4D97-AF65-F5344CB8AC3E}">
        <p14:creationId xmlns:p14="http://schemas.microsoft.com/office/powerpoint/2010/main" val="2762403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652</Words>
  <Application>Microsoft Office PowerPoint</Application>
  <PresentationFormat>On-screen Show (4:3)</PresentationFormat>
  <Paragraphs>291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Facebook FB Top Posts (öffentliche Daten) | Kultur - 1 of 13</vt:lpstr>
      <vt:lpstr>Facebook FB Top Posts (öffentliche Daten) | Kultur - 2 of 13</vt:lpstr>
      <vt:lpstr>Facebook FB Top Posts (öffentliche Daten) | Kultur - 3 of 13</vt:lpstr>
      <vt:lpstr>Facebook FB Top Posts (öffentliche Daten) | Kultur - 4 of 13</vt:lpstr>
      <vt:lpstr>Facebook FB Top Posts (öffentliche Daten) | Kultur - 5 of 13</vt:lpstr>
      <vt:lpstr>Facebook FB Top Posts (öffentliche Daten) | Kultur - 6 of 13</vt:lpstr>
      <vt:lpstr>Facebook FB Top Posts (öffentliche Daten) | Kultur - 7 of 13</vt:lpstr>
      <vt:lpstr>Facebook FB Top Posts (öffentliche Daten) | Kultur - 8 of 13</vt:lpstr>
      <vt:lpstr>Facebook FB Top Posts (öffentliche Daten) | Kultur - 9 of 13</vt:lpstr>
      <vt:lpstr>Facebook FB Top Posts (öffentliche Daten) | Kultur - 10 of 13</vt:lpstr>
      <vt:lpstr>Facebook FB Top Posts (öffentliche Daten) | Kultur - 11 of 13</vt:lpstr>
      <vt:lpstr>Facebook FB Top Posts (öffentliche Daten) | Kultur - 12 of 13</vt:lpstr>
      <vt:lpstr>Facebook FB Top Posts (öffentliche Daten) | Kultur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Top Posts (öffentliche Daten) | Kultur - 1 of 13</dc:title>
  <dc:creator>Frederik Peiniger</dc:creator>
  <cp:lastModifiedBy>Frederik Peiniger</cp:lastModifiedBy>
  <cp:revision>1</cp:revision>
  <dcterms:created xsi:type="dcterms:W3CDTF">2019-04-25T12:49:10Z</dcterms:created>
  <dcterms:modified xsi:type="dcterms:W3CDTF">2019-04-25T12:51:27Z</dcterms:modified>
</cp:coreProperties>
</file>