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39873-EE09-4FE7-86AF-1D50F718B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Videos Overview | ZDF Angebote Gesamt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81FB51-B2AC-4D3E-82EB-D80EE81D71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594246"/>
              </p:ext>
            </p:extLst>
          </p:nvPr>
        </p:nvGraphicFramePr>
        <p:xfrm>
          <a:off x="457200" y="17319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173427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44835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32488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287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70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zdfmediathek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5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zdflogo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9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12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6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neo_magazin_royale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02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heuteshow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315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4572D-0280-417A-8C61-0FC0D39AD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1115338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Videos Overview | ZDF Angebote Gesamt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Videos Overview | ZDF Angebote Gesamt</dc:title>
  <dc:creator>Frederik Peiniger</dc:creator>
  <cp:lastModifiedBy>Frederik Peiniger</cp:lastModifiedBy>
  <cp:revision>1</cp:revision>
  <dcterms:created xsi:type="dcterms:W3CDTF">2019-02-22T13:32:50Z</dcterms:created>
  <dcterms:modified xsi:type="dcterms:W3CDTF">2019-02-22T13:32:57Z</dcterms:modified>
</cp:coreProperties>
</file>