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CA6AE-00CE-44BD-A413-0635E39FC4DB}"/>
              </a:ext>
            </a:extLst>
          </p:cNvPr>
          <p:cNvSpPr>
            <a:spLocks noGrp="1"/>
          </p:cNvSpPr>
          <p:nvPr>
            <p:ph type="title"/>
          </p:nvPr>
        </p:nvSpPr>
        <p:spPr/>
        <p:txBody>
          <a:bodyPr/>
          <a:lstStyle/>
          <a:p>
            <a:r>
              <a:rPr lang="en-US"/>
              <a:t>Facebook Own Posts Table | ZDFneo - 1 of 26</a:t>
            </a:r>
          </a:p>
        </p:txBody>
      </p:sp>
      <p:graphicFrame>
        <p:nvGraphicFramePr>
          <p:cNvPr id="5" name="Table Placeholder 4">
            <a:extLst>
              <a:ext uri="{FF2B5EF4-FFF2-40B4-BE49-F238E27FC236}">
                <a16:creationId xmlns:a16="http://schemas.microsoft.com/office/drawing/2014/main" id="{7DF08978-8B73-4BD9-B5D9-587B66FA200D}"/>
              </a:ext>
            </a:extLst>
          </p:cNvPr>
          <p:cNvGraphicFramePr>
            <a:graphicFrameLocks noGrp="1"/>
          </p:cNvGraphicFramePr>
          <p:nvPr>
            <p:ph type="tbl" sz="quarter" idx="13"/>
            <p:extLst>
              <p:ext uri="{D42A27DB-BD31-4B8C-83A1-F6EECF244321}">
                <p14:modId xmlns:p14="http://schemas.microsoft.com/office/powerpoint/2010/main" val="819505881"/>
              </p:ext>
            </p:extLst>
          </p:nvPr>
        </p:nvGraphicFramePr>
        <p:xfrm>
          <a:off x="457200" y="1731963"/>
          <a:ext cx="9049509" cy="3749040"/>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911588122"/>
                    </a:ext>
                  </a:extLst>
                </a:gridCol>
                <a:gridCol w="822959">
                  <a:extLst>
                    <a:ext uri="{9D8B030D-6E8A-4147-A177-3AD203B41FA5}">
                      <a16:colId xmlns:a16="http://schemas.microsoft.com/office/drawing/2014/main" val="2339322307"/>
                    </a:ext>
                  </a:extLst>
                </a:gridCol>
                <a:gridCol w="246888">
                  <a:extLst>
                    <a:ext uri="{9D8B030D-6E8A-4147-A177-3AD203B41FA5}">
                      <a16:colId xmlns:a16="http://schemas.microsoft.com/office/drawing/2014/main" val="3298668825"/>
                    </a:ext>
                  </a:extLst>
                </a:gridCol>
                <a:gridCol w="246888">
                  <a:extLst>
                    <a:ext uri="{9D8B030D-6E8A-4147-A177-3AD203B41FA5}">
                      <a16:colId xmlns:a16="http://schemas.microsoft.com/office/drawing/2014/main" val="2141148320"/>
                    </a:ext>
                  </a:extLst>
                </a:gridCol>
                <a:gridCol w="246888">
                  <a:extLst>
                    <a:ext uri="{9D8B030D-6E8A-4147-A177-3AD203B41FA5}">
                      <a16:colId xmlns:a16="http://schemas.microsoft.com/office/drawing/2014/main" val="1647476769"/>
                    </a:ext>
                  </a:extLst>
                </a:gridCol>
                <a:gridCol w="208280">
                  <a:extLst>
                    <a:ext uri="{9D8B030D-6E8A-4147-A177-3AD203B41FA5}">
                      <a16:colId xmlns:a16="http://schemas.microsoft.com/office/drawing/2014/main" val="3378171522"/>
                    </a:ext>
                  </a:extLst>
                </a:gridCol>
                <a:gridCol w="208280">
                  <a:extLst>
                    <a:ext uri="{9D8B030D-6E8A-4147-A177-3AD203B41FA5}">
                      <a16:colId xmlns:a16="http://schemas.microsoft.com/office/drawing/2014/main" val="2211445104"/>
                    </a:ext>
                  </a:extLst>
                </a:gridCol>
                <a:gridCol w="208280">
                  <a:extLst>
                    <a:ext uri="{9D8B030D-6E8A-4147-A177-3AD203B41FA5}">
                      <a16:colId xmlns:a16="http://schemas.microsoft.com/office/drawing/2014/main" val="2621406962"/>
                    </a:ext>
                  </a:extLst>
                </a:gridCol>
                <a:gridCol w="208280">
                  <a:extLst>
                    <a:ext uri="{9D8B030D-6E8A-4147-A177-3AD203B41FA5}">
                      <a16:colId xmlns:a16="http://schemas.microsoft.com/office/drawing/2014/main" val="2536169465"/>
                    </a:ext>
                  </a:extLst>
                </a:gridCol>
                <a:gridCol w="208280">
                  <a:extLst>
                    <a:ext uri="{9D8B030D-6E8A-4147-A177-3AD203B41FA5}">
                      <a16:colId xmlns:a16="http://schemas.microsoft.com/office/drawing/2014/main" val="2201797722"/>
                    </a:ext>
                  </a:extLst>
                </a:gridCol>
                <a:gridCol w="208280">
                  <a:extLst>
                    <a:ext uri="{9D8B030D-6E8A-4147-A177-3AD203B41FA5}">
                      <a16:colId xmlns:a16="http://schemas.microsoft.com/office/drawing/2014/main" val="3961587267"/>
                    </a:ext>
                  </a:extLst>
                </a:gridCol>
                <a:gridCol w="208280">
                  <a:extLst>
                    <a:ext uri="{9D8B030D-6E8A-4147-A177-3AD203B41FA5}">
                      <a16:colId xmlns:a16="http://schemas.microsoft.com/office/drawing/2014/main" val="1058444263"/>
                    </a:ext>
                  </a:extLst>
                </a:gridCol>
                <a:gridCol w="246888">
                  <a:extLst>
                    <a:ext uri="{9D8B030D-6E8A-4147-A177-3AD203B41FA5}">
                      <a16:colId xmlns:a16="http://schemas.microsoft.com/office/drawing/2014/main" val="2179620845"/>
                    </a:ext>
                  </a:extLst>
                </a:gridCol>
                <a:gridCol w="246888">
                  <a:extLst>
                    <a:ext uri="{9D8B030D-6E8A-4147-A177-3AD203B41FA5}">
                      <a16:colId xmlns:a16="http://schemas.microsoft.com/office/drawing/2014/main" val="2157771733"/>
                    </a:ext>
                  </a:extLst>
                </a:gridCol>
                <a:gridCol w="246888">
                  <a:extLst>
                    <a:ext uri="{9D8B030D-6E8A-4147-A177-3AD203B41FA5}">
                      <a16:colId xmlns:a16="http://schemas.microsoft.com/office/drawing/2014/main" val="1938688282"/>
                    </a:ext>
                  </a:extLst>
                </a:gridCol>
                <a:gridCol w="208280">
                  <a:extLst>
                    <a:ext uri="{9D8B030D-6E8A-4147-A177-3AD203B41FA5}">
                      <a16:colId xmlns:a16="http://schemas.microsoft.com/office/drawing/2014/main" val="2926490820"/>
                    </a:ext>
                  </a:extLst>
                </a:gridCol>
                <a:gridCol w="246888">
                  <a:extLst>
                    <a:ext uri="{9D8B030D-6E8A-4147-A177-3AD203B41FA5}">
                      <a16:colId xmlns:a16="http://schemas.microsoft.com/office/drawing/2014/main" val="3370471829"/>
                    </a:ext>
                  </a:extLst>
                </a:gridCol>
                <a:gridCol w="246888">
                  <a:extLst>
                    <a:ext uri="{9D8B030D-6E8A-4147-A177-3AD203B41FA5}">
                      <a16:colId xmlns:a16="http://schemas.microsoft.com/office/drawing/2014/main" val="62193175"/>
                    </a:ext>
                  </a:extLst>
                </a:gridCol>
                <a:gridCol w="246888">
                  <a:extLst>
                    <a:ext uri="{9D8B030D-6E8A-4147-A177-3AD203B41FA5}">
                      <a16:colId xmlns:a16="http://schemas.microsoft.com/office/drawing/2014/main" val="1930445680"/>
                    </a:ext>
                  </a:extLst>
                </a:gridCol>
                <a:gridCol w="208280">
                  <a:extLst>
                    <a:ext uri="{9D8B030D-6E8A-4147-A177-3AD203B41FA5}">
                      <a16:colId xmlns:a16="http://schemas.microsoft.com/office/drawing/2014/main" val="1407195257"/>
                    </a:ext>
                  </a:extLst>
                </a:gridCol>
                <a:gridCol w="246888">
                  <a:extLst>
                    <a:ext uri="{9D8B030D-6E8A-4147-A177-3AD203B41FA5}">
                      <a16:colId xmlns:a16="http://schemas.microsoft.com/office/drawing/2014/main" val="79581406"/>
                    </a:ext>
                  </a:extLst>
                </a:gridCol>
                <a:gridCol w="246888">
                  <a:extLst>
                    <a:ext uri="{9D8B030D-6E8A-4147-A177-3AD203B41FA5}">
                      <a16:colId xmlns:a16="http://schemas.microsoft.com/office/drawing/2014/main" val="40853834"/>
                    </a:ext>
                  </a:extLst>
                </a:gridCol>
                <a:gridCol w="208280">
                  <a:extLst>
                    <a:ext uri="{9D8B030D-6E8A-4147-A177-3AD203B41FA5}">
                      <a16:colId xmlns:a16="http://schemas.microsoft.com/office/drawing/2014/main" val="3227990900"/>
                    </a:ext>
                  </a:extLst>
                </a:gridCol>
                <a:gridCol w="208280">
                  <a:extLst>
                    <a:ext uri="{9D8B030D-6E8A-4147-A177-3AD203B41FA5}">
                      <a16:colId xmlns:a16="http://schemas.microsoft.com/office/drawing/2014/main" val="3063578286"/>
                    </a:ext>
                  </a:extLst>
                </a:gridCol>
                <a:gridCol w="208280">
                  <a:extLst>
                    <a:ext uri="{9D8B030D-6E8A-4147-A177-3AD203B41FA5}">
                      <a16:colId xmlns:a16="http://schemas.microsoft.com/office/drawing/2014/main" val="874539996"/>
                    </a:ext>
                  </a:extLst>
                </a:gridCol>
                <a:gridCol w="246888">
                  <a:extLst>
                    <a:ext uri="{9D8B030D-6E8A-4147-A177-3AD203B41FA5}">
                      <a16:colId xmlns:a16="http://schemas.microsoft.com/office/drawing/2014/main" val="1451670612"/>
                    </a:ext>
                  </a:extLst>
                </a:gridCol>
                <a:gridCol w="208280">
                  <a:extLst>
                    <a:ext uri="{9D8B030D-6E8A-4147-A177-3AD203B41FA5}">
                      <a16:colId xmlns:a16="http://schemas.microsoft.com/office/drawing/2014/main" val="2869578517"/>
                    </a:ext>
                  </a:extLst>
                </a:gridCol>
                <a:gridCol w="208280">
                  <a:extLst>
                    <a:ext uri="{9D8B030D-6E8A-4147-A177-3AD203B41FA5}">
                      <a16:colId xmlns:a16="http://schemas.microsoft.com/office/drawing/2014/main" val="3024075222"/>
                    </a:ext>
                  </a:extLst>
                </a:gridCol>
                <a:gridCol w="208280">
                  <a:extLst>
                    <a:ext uri="{9D8B030D-6E8A-4147-A177-3AD203B41FA5}">
                      <a16:colId xmlns:a16="http://schemas.microsoft.com/office/drawing/2014/main" val="118800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1053987"/>
                  </a:ext>
                </a:extLst>
              </a:tr>
            </a:tbl>
          </a:graphicData>
        </a:graphic>
      </p:graphicFrame>
      <p:sp>
        <p:nvSpPr>
          <p:cNvPr id="4" name="Text Placeholder 3">
            <a:extLst>
              <a:ext uri="{FF2B5EF4-FFF2-40B4-BE49-F238E27FC236}">
                <a16:creationId xmlns:a16="http://schemas.microsoft.com/office/drawing/2014/main" id="{00C4E240-D558-4DF5-85FF-3F21EEEB8EB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88236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A266-058A-4789-80FA-FE72CD7B830A}"/>
              </a:ext>
            </a:extLst>
          </p:cNvPr>
          <p:cNvSpPr>
            <a:spLocks noGrp="1"/>
          </p:cNvSpPr>
          <p:nvPr>
            <p:ph type="title"/>
          </p:nvPr>
        </p:nvSpPr>
        <p:spPr/>
        <p:txBody>
          <a:bodyPr/>
          <a:lstStyle/>
          <a:p>
            <a:r>
              <a:rPr lang="en-US"/>
              <a:t>Facebook Own Posts Table | ZDFneo - 2 of 26</a:t>
            </a:r>
          </a:p>
        </p:txBody>
      </p:sp>
      <p:graphicFrame>
        <p:nvGraphicFramePr>
          <p:cNvPr id="5" name="Table Placeholder 4">
            <a:extLst>
              <a:ext uri="{FF2B5EF4-FFF2-40B4-BE49-F238E27FC236}">
                <a16:creationId xmlns:a16="http://schemas.microsoft.com/office/drawing/2014/main" id="{E6E8F67A-1291-4A85-81BC-222D5C98E56E}"/>
              </a:ext>
            </a:extLst>
          </p:cNvPr>
          <p:cNvGraphicFramePr>
            <a:graphicFrameLocks noGrp="1"/>
          </p:cNvGraphicFramePr>
          <p:nvPr>
            <p:ph type="tbl" sz="quarter" idx="13"/>
            <p:extLst>
              <p:ext uri="{D42A27DB-BD31-4B8C-83A1-F6EECF244321}">
                <p14:modId xmlns:p14="http://schemas.microsoft.com/office/powerpoint/2010/main" val="3981051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656756973"/>
                    </a:ext>
                  </a:extLst>
                </a:gridCol>
                <a:gridCol w="822959">
                  <a:extLst>
                    <a:ext uri="{9D8B030D-6E8A-4147-A177-3AD203B41FA5}">
                      <a16:colId xmlns:a16="http://schemas.microsoft.com/office/drawing/2014/main" val="461105926"/>
                    </a:ext>
                  </a:extLst>
                </a:gridCol>
                <a:gridCol w="246888">
                  <a:extLst>
                    <a:ext uri="{9D8B030D-6E8A-4147-A177-3AD203B41FA5}">
                      <a16:colId xmlns:a16="http://schemas.microsoft.com/office/drawing/2014/main" val="3081145315"/>
                    </a:ext>
                  </a:extLst>
                </a:gridCol>
                <a:gridCol w="246888">
                  <a:extLst>
                    <a:ext uri="{9D8B030D-6E8A-4147-A177-3AD203B41FA5}">
                      <a16:colId xmlns:a16="http://schemas.microsoft.com/office/drawing/2014/main" val="896889587"/>
                    </a:ext>
                  </a:extLst>
                </a:gridCol>
                <a:gridCol w="246888">
                  <a:extLst>
                    <a:ext uri="{9D8B030D-6E8A-4147-A177-3AD203B41FA5}">
                      <a16:colId xmlns:a16="http://schemas.microsoft.com/office/drawing/2014/main" val="3274440806"/>
                    </a:ext>
                  </a:extLst>
                </a:gridCol>
                <a:gridCol w="208280">
                  <a:extLst>
                    <a:ext uri="{9D8B030D-6E8A-4147-A177-3AD203B41FA5}">
                      <a16:colId xmlns:a16="http://schemas.microsoft.com/office/drawing/2014/main" val="407106194"/>
                    </a:ext>
                  </a:extLst>
                </a:gridCol>
                <a:gridCol w="208280">
                  <a:extLst>
                    <a:ext uri="{9D8B030D-6E8A-4147-A177-3AD203B41FA5}">
                      <a16:colId xmlns:a16="http://schemas.microsoft.com/office/drawing/2014/main" val="1738950223"/>
                    </a:ext>
                  </a:extLst>
                </a:gridCol>
                <a:gridCol w="208280">
                  <a:extLst>
                    <a:ext uri="{9D8B030D-6E8A-4147-A177-3AD203B41FA5}">
                      <a16:colId xmlns:a16="http://schemas.microsoft.com/office/drawing/2014/main" val="1522240089"/>
                    </a:ext>
                  </a:extLst>
                </a:gridCol>
                <a:gridCol w="208280">
                  <a:extLst>
                    <a:ext uri="{9D8B030D-6E8A-4147-A177-3AD203B41FA5}">
                      <a16:colId xmlns:a16="http://schemas.microsoft.com/office/drawing/2014/main" val="2970640279"/>
                    </a:ext>
                  </a:extLst>
                </a:gridCol>
                <a:gridCol w="208280">
                  <a:extLst>
                    <a:ext uri="{9D8B030D-6E8A-4147-A177-3AD203B41FA5}">
                      <a16:colId xmlns:a16="http://schemas.microsoft.com/office/drawing/2014/main" val="3678405845"/>
                    </a:ext>
                  </a:extLst>
                </a:gridCol>
                <a:gridCol w="208280">
                  <a:extLst>
                    <a:ext uri="{9D8B030D-6E8A-4147-A177-3AD203B41FA5}">
                      <a16:colId xmlns:a16="http://schemas.microsoft.com/office/drawing/2014/main" val="28559049"/>
                    </a:ext>
                  </a:extLst>
                </a:gridCol>
                <a:gridCol w="208280">
                  <a:extLst>
                    <a:ext uri="{9D8B030D-6E8A-4147-A177-3AD203B41FA5}">
                      <a16:colId xmlns:a16="http://schemas.microsoft.com/office/drawing/2014/main" val="3901561871"/>
                    </a:ext>
                  </a:extLst>
                </a:gridCol>
                <a:gridCol w="246888">
                  <a:extLst>
                    <a:ext uri="{9D8B030D-6E8A-4147-A177-3AD203B41FA5}">
                      <a16:colId xmlns:a16="http://schemas.microsoft.com/office/drawing/2014/main" val="2269362012"/>
                    </a:ext>
                  </a:extLst>
                </a:gridCol>
                <a:gridCol w="246888">
                  <a:extLst>
                    <a:ext uri="{9D8B030D-6E8A-4147-A177-3AD203B41FA5}">
                      <a16:colId xmlns:a16="http://schemas.microsoft.com/office/drawing/2014/main" val="4248049235"/>
                    </a:ext>
                  </a:extLst>
                </a:gridCol>
                <a:gridCol w="246888">
                  <a:extLst>
                    <a:ext uri="{9D8B030D-6E8A-4147-A177-3AD203B41FA5}">
                      <a16:colId xmlns:a16="http://schemas.microsoft.com/office/drawing/2014/main" val="4107058200"/>
                    </a:ext>
                  </a:extLst>
                </a:gridCol>
                <a:gridCol w="208280">
                  <a:extLst>
                    <a:ext uri="{9D8B030D-6E8A-4147-A177-3AD203B41FA5}">
                      <a16:colId xmlns:a16="http://schemas.microsoft.com/office/drawing/2014/main" val="4004253941"/>
                    </a:ext>
                  </a:extLst>
                </a:gridCol>
                <a:gridCol w="246888">
                  <a:extLst>
                    <a:ext uri="{9D8B030D-6E8A-4147-A177-3AD203B41FA5}">
                      <a16:colId xmlns:a16="http://schemas.microsoft.com/office/drawing/2014/main" val="377041676"/>
                    </a:ext>
                  </a:extLst>
                </a:gridCol>
                <a:gridCol w="246888">
                  <a:extLst>
                    <a:ext uri="{9D8B030D-6E8A-4147-A177-3AD203B41FA5}">
                      <a16:colId xmlns:a16="http://schemas.microsoft.com/office/drawing/2014/main" val="675938814"/>
                    </a:ext>
                  </a:extLst>
                </a:gridCol>
                <a:gridCol w="246888">
                  <a:extLst>
                    <a:ext uri="{9D8B030D-6E8A-4147-A177-3AD203B41FA5}">
                      <a16:colId xmlns:a16="http://schemas.microsoft.com/office/drawing/2014/main" val="4294961142"/>
                    </a:ext>
                  </a:extLst>
                </a:gridCol>
                <a:gridCol w="208280">
                  <a:extLst>
                    <a:ext uri="{9D8B030D-6E8A-4147-A177-3AD203B41FA5}">
                      <a16:colId xmlns:a16="http://schemas.microsoft.com/office/drawing/2014/main" val="753740573"/>
                    </a:ext>
                  </a:extLst>
                </a:gridCol>
                <a:gridCol w="246888">
                  <a:extLst>
                    <a:ext uri="{9D8B030D-6E8A-4147-A177-3AD203B41FA5}">
                      <a16:colId xmlns:a16="http://schemas.microsoft.com/office/drawing/2014/main" val="1154695379"/>
                    </a:ext>
                  </a:extLst>
                </a:gridCol>
                <a:gridCol w="246888">
                  <a:extLst>
                    <a:ext uri="{9D8B030D-6E8A-4147-A177-3AD203B41FA5}">
                      <a16:colId xmlns:a16="http://schemas.microsoft.com/office/drawing/2014/main" val="299521529"/>
                    </a:ext>
                  </a:extLst>
                </a:gridCol>
                <a:gridCol w="208280">
                  <a:extLst>
                    <a:ext uri="{9D8B030D-6E8A-4147-A177-3AD203B41FA5}">
                      <a16:colId xmlns:a16="http://schemas.microsoft.com/office/drawing/2014/main" val="3872671784"/>
                    </a:ext>
                  </a:extLst>
                </a:gridCol>
                <a:gridCol w="208280">
                  <a:extLst>
                    <a:ext uri="{9D8B030D-6E8A-4147-A177-3AD203B41FA5}">
                      <a16:colId xmlns:a16="http://schemas.microsoft.com/office/drawing/2014/main" val="27030766"/>
                    </a:ext>
                  </a:extLst>
                </a:gridCol>
                <a:gridCol w="208280">
                  <a:extLst>
                    <a:ext uri="{9D8B030D-6E8A-4147-A177-3AD203B41FA5}">
                      <a16:colId xmlns:a16="http://schemas.microsoft.com/office/drawing/2014/main" val="3980221031"/>
                    </a:ext>
                  </a:extLst>
                </a:gridCol>
                <a:gridCol w="246888">
                  <a:extLst>
                    <a:ext uri="{9D8B030D-6E8A-4147-A177-3AD203B41FA5}">
                      <a16:colId xmlns:a16="http://schemas.microsoft.com/office/drawing/2014/main" val="2333426000"/>
                    </a:ext>
                  </a:extLst>
                </a:gridCol>
                <a:gridCol w="208280">
                  <a:extLst>
                    <a:ext uri="{9D8B030D-6E8A-4147-A177-3AD203B41FA5}">
                      <a16:colId xmlns:a16="http://schemas.microsoft.com/office/drawing/2014/main" val="2722579468"/>
                    </a:ext>
                  </a:extLst>
                </a:gridCol>
                <a:gridCol w="208280">
                  <a:extLst>
                    <a:ext uri="{9D8B030D-6E8A-4147-A177-3AD203B41FA5}">
                      <a16:colId xmlns:a16="http://schemas.microsoft.com/office/drawing/2014/main" val="1564211138"/>
                    </a:ext>
                  </a:extLst>
                </a:gridCol>
                <a:gridCol w="208280">
                  <a:extLst>
                    <a:ext uri="{9D8B030D-6E8A-4147-A177-3AD203B41FA5}">
                      <a16:colId xmlns:a16="http://schemas.microsoft.com/office/drawing/2014/main" val="344320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835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- 2018-12-31 19:56:30 </a:t>
                      </a:r>
                      <a:r>
                        <a:rPr kumimoji="0" lang="de-DE" sz="1000" b="0" i="0" u="none" strike="noStrike" kern="1200" cap="none" spc="0" normalizeH="0" baseline="0" noProof="0">
                          <a:ln>
                            <a:noFill/>
                          </a:ln>
                          <a:solidFill>
                            <a:prstClr val="black"/>
                          </a:solidFill>
                          <a:effectLst/>
                          <a:uLnTx/>
                          <a:uFillTx/>
                          <a:latin typeface="+mn-lt"/>
                          <a:ea typeface="+mn-ea"/>
                          <a:cs typeface="+mn-cs"/>
                        </a:rPr>
                        <a:t> 
 Na, wo schießt Ihr heute was ab? 😜 Wir wünschen Euch jedenfalls einen explosiven Start ins Neue Jahr! Lasst die Korken knallen.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https://scontent.xx.fbcdn.net/v/t15.5256-10/p720x720/48693570_382362365667344_7224897129523707904_n.jpg?_nc_cat=103&amp;_nc_ht=scontent.xx&amp;oh=ecae92e2939c6cd1af3376d4fe9a482e&amp;oe=5CC21D51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25146317"/>
                  </a:ext>
                </a:extLst>
              </a:tr>
            </a:tbl>
          </a:graphicData>
        </a:graphic>
      </p:graphicFrame>
      <p:sp>
        <p:nvSpPr>
          <p:cNvPr id="4" name="Text Placeholder 3">
            <a:extLst>
              <a:ext uri="{FF2B5EF4-FFF2-40B4-BE49-F238E27FC236}">
                <a16:creationId xmlns:a16="http://schemas.microsoft.com/office/drawing/2014/main" id="{B6303E01-F670-4CA7-9A5B-65F0693E7E4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507454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47ED-F0B0-48E0-8E48-32BD692B819E}"/>
              </a:ext>
            </a:extLst>
          </p:cNvPr>
          <p:cNvSpPr>
            <a:spLocks noGrp="1"/>
          </p:cNvSpPr>
          <p:nvPr>
            <p:ph type="title"/>
          </p:nvPr>
        </p:nvSpPr>
        <p:spPr/>
        <p:txBody>
          <a:bodyPr/>
          <a:lstStyle/>
          <a:p>
            <a:r>
              <a:rPr lang="en-US"/>
              <a:t>Facebook Own Posts Table | ZDFneo - 3 of 26</a:t>
            </a:r>
          </a:p>
        </p:txBody>
      </p:sp>
      <p:graphicFrame>
        <p:nvGraphicFramePr>
          <p:cNvPr id="5" name="Table Placeholder 4">
            <a:extLst>
              <a:ext uri="{FF2B5EF4-FFF2-40B4-BE49-F238E27FC236}">
                <a16:creationId xmlns:a16="http://schemas.microsoft.com/office/drawing/2014/main" id="{95DA4F92-151C-4DF4-B302-0CF830C82282}"/>
              </a:ext>
            </a:extLst>
          </p:cNvPr>
          <p:cNvGraphicFramePr>
            <a:graphicFrameLocks noGrp="1"/>
          </p:cNvGraphicFramePr>
          <p:nvPr>
            <p:ph type="tbl" sz="quarter" idx="13"/>
            <p:extLst>
              <p:ext uri="{D42A27DB-BD31-4B8C-83A1-F6EECF244321}">
                <p14:modId xmlns:p14="http://schemas.microsoft.com/office/powerpoint/2010/main" val="193017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7653723"/>
                    </a:ext>
                  </a:extLst>
                </a:gridCol>
                <a:gridCol w="822959">
                  <a:extLst>
                    <a:ext uri="{9D8B030D-6E8A-4147-A177-3AD203B41FA5}">
                      <a16:colId xmlns:a16="http://schemas.microsoft.com/office/drawing/2014/main" val="4176456559"/>
                    </a:ext>
                  </a:extLst>
                </a:gridCol>
                <a:gridCol w="246888">
                  <a:extLst>
                    <a:ext uri="{9D8B030D-6E8A-4147-A177-3AD203B41FA5}">
                      <a16:colId xmlns:a16="http://schemas.microsoft.com/office/drawing/2014/main" val="3204123375"/>
                    </a:ext>
                  </a:extLst>
                </a:gridCol>
                <a:gridCol w="246888">
                  <a:extLst>
                    <a:ext uri="{9D8B030D-6E8A-4147-A177-3AD203B41FA5}">
                      <a16:colId xmlns:a16="http://schemas.microsoft.com/office/drawing/2014/main" val="3310330518"/>
                    </a:ext>
                  </a:extLst>
                </a:gridCol>
                <a:gridCol w="246888">
                  <a:extLst>
                    <a:ext uri="{9D8B030D-6E8A-4147-A177-3AD203B41FA5}">
                      <a16:colId xmlns:a16="http://schemas.microsoft.com/office/drawing/2014/main" val="3699731678"/>
                    </a:ext>
                  </a:extLst>
                </a:gridCol>
                <a:gridCol w="208280">
                  <a:extLst>
                    <a:ext uri="{9D8B030D-6E8A-4147-A177-3AD203B41FA5}">
                      <a16:colId xmlns:a16="http://schemas.microsoft.com/office/drawing/2014/main" val="3943120125"/>
                    </a:ext>
                  </a:extLst>
                </a:gridCol>
                <a:gridCol w="208280">
                  <a:extLst>
                    <a:ext uri="{9D8B030D-6E8A-4147-A177-3AD203B41FA5}">
                      <a16:colId xmlns:a16="http://schemas.microsoft.com/office/drawing/2014/main" val="3675563646"/>
                    </a:ext>
                  </a:extLst>
                </a:gridCol>
                <a:gridCol w="208280">
                  <a:extLst>
                    <a:ext uri="{9D8B030D-6E8A-4147-A177-3AD203B41FA5}">
                      <a16:colId xmlns:a16="http://schemas.microsoft.com/office/drawing/2014/main" val="1574973879"/>
                    </a:ext>
                  </a:extLst>
                </a:gridCol>
                <a:gridCol w="208280">
                  <a:extLst>
                    <a:ext uri="{9D8B030D-6E8A-4147-A177-3AD203B41FA5}">
                      <a16:colId xmlns:a16="http://schemas.microsoft.com/office/drawing/2014/main" val="2101028608"/>
                    </a:ext>
                  </a:extLst>
                </a:gridCol>
                <a:gridCol w="208280">
                  <a:extLst>
                    <a:ext uri="{9D8B030D-6E8A-4147-A177-3AD203B41FA5}">
                      <a16:colId xmlns:a16="http://schemas.microsoft.com/office/drawing/2014/main" val="1517408655"/>
                    </a:ext>
                  </a:extLst>
                </a:gridCol>
                <a:gridCol w="208280">
                  <a:extLst>
                    <a:ext uri="{9D8B030D-6E8A-4147-A177-3AD203B41FA5}">
                      <a16:colId xmlns:a16="http://schemas.microsoft.com/office/drawing/2014/main" val="3338989810"/>
                    </a:ext>
                  </a:extLst>
                </a:gridCol>
                <a:gridCol w="208280">
                  <a:extLst>
                    <a:ext uri="{9D8B030D-6E8A-4147-A177-3AD203B41FA5}">
                      <a16:colId xmlns:a16="http://schemas.microsoft.com/office/drawing/2014/main" val="2774458205"/>
                    </a:ext>
                  </a:extLst>
                </a:gridCol>
                <a:gridCol w="246888">
                  <a:extLst>
                    <a:ext uri="{9D8B030D-6E8A-4147-A177-3AD203B41FA5}">
                      <a16:colId xmlns:a16="http://schemas.microsoft.com/office/drawing/2014/main" val="3443528968"/>
                    </a:ext>
                  </a:extLst>
                </a:gridCol>
                <a:gridCol w="246888">
                  <a:extLst>
                    <a:ext uri="{9D8B030D-6E8A-4147-A177-3AD203B41FA5}">
                      <a16:colId xmlns:a16="http://schemas.microsoft.com/office/drawing/2014/main" val="2112444248"/>
                    </a:ext>
                  </a:extLst>
                </a:gridCol>
                <a:gridCol w="246888">
                  <a:extLst>
                    <a:ext uri="{9D8B030D-6E8A-4147-A177-3AD203B41FA5}">
                      <a16:colId xmlns:a16="http://schemas.microsoft.com/office/drawing/2014/main" val="1303148757"/>
                    </a:ext>
                  </a:extLst>
                </a:gridCol>
                <a:gridCol w="208280">
                  <a:extLst>
                    <a:ext uri="{9D8B030D-6E8A-4147-A177-3AD203B41FA5}">
                      <a16:colId xmlns:a16="http://schemas.microsoft.com/office/drawing/2014/main" val="1517389428"/>
                    </a:ext>
                  </a:extLst>
                </a:gridCol>
                <a:gridCol w="246888">
                  <a:extLst>
                    <a:ext uri="{9D8B030D-6E8A-4147-A177-3AD203B41FA5}">
                      <a16:colId xmlns:a16="http://schemas.microsoft.com/office/drawing/2014/main" val="2703362608"/>
                    </a:ext>
                  </a:extLst>
                </a:gridCol>
                <a:gridCol w="246888">
                  <a:extLst>
                    <a:ext uri="{9D8B030D-6E8A-4147-A177-3AD203B41FA5}">
                      <a16:colId xmlns:a16="http://schemas.microsoft.com/office/drawing/2014/main" val="1051702888"/>
                    </a:ext>
                  </a:extLst>
                </a:gridCol>
                <a:gridCol w="246888">
                  <a:extLst>
                    <a:ext uri="{9D8B030D-6E8A-4147-A177-3AD203B41FA5}">
                      <a16:colId xmlns:a16="http://schemas.microsoft.com/office/drawing/2014/main" val="1863908098"/>
                    </a:ext>
                  </a:extLst>
                </a:gridCol>
                <a:gridCol w="208280">
                  <a:extLst>
                    <a:ext uri="{9D8B030D-6E8A-4147-A177-3AD203B41FA5}">
                      <a16:colId xmlns:a16="http://schemas.microsoft.com/office/drawing/2014/main" val="3381869621"/>
                    </a:ext>
                  </a:extLst>
                </a:gridCol>
                <a:gridCol w="246888">
                  <a:extLst>
                    <a:ext uri="{9D8B030D-6E8A-4147-A177-3AD203B41FA5}">
                      <a16:colId xmlns:a16="http://schemas.microsoft.com/office/drawing/2014/main" val="3427721059"/>
                    </a:ext>
                  </a:extLst>
                </a:gridCol>
                <a:gridCol w="246888">
                  <a:extLst>
                    <a:ext uri="{9D8B030D-6E8A-4147-A177-3AD203B41FA5}">
                      <a16:colId xmlns:a16="http://schemas.microsoft.com/office/drawing/2014/main" val="2148801211"/>
                    </a:ext>
                  </a:extLst>
                </a:gridCol>
                <a:gridCol w="208280">
                  <a:extLst>
                    <a:ext uri="{9D8B030D-6E8A-4147-A177-3AD203B41FA5}">
                      <a16:colId xmlns:a16="http://schemas.microsoft.com/office/drawing/2014/main" val="2672474970"/>
                    </a:ext>
                  </a:extLst>
                </a:gridCol>
                <a:gridCol w="208280">
                  <a:extLst>
                    <a:ext uri="{9D8B030D-6E8A-4147-A177-3AD203B41FA5}">
                      <a16:colId xmlns:a16="http://schemas.microsoft.com/office/drawing/2014/main" val="1360356209"/>
                    </a:ext>
                  </a:extLst>
                </a:gridCol>
                <a:gridCol w="208280">
                  <a:extLst>
                    <a:ext uri="{9D8B030D-6E8A-4147-A177-3AD203B41FA5}">
                      <a16:colId xmlns:a16="http://schemas.microsoft.com/office/drawing/2014/main" val="2081948133"/>
                    </a:ext>
                  </a:extLst>
                </a:gridCol>
                <a:gridCol w="246888">
                  <a:extLst>
                    <a:ext uri="{9D8B030D-6E8A-4147-A177-3AD203B41FA5}">
                      <a16:colId xmlns:a16="http://schemas.microsoft.com/office/drawing/2014/main" val="2214664303"/>
                    </a:ext>
                  </a:extLst>
                </a:gridCol>
                <a:gridCol w="208280">
                  <a:extLst>
                    <a:ext uri="{9D8B030D-6E8A-4147-A177-3AD203B41FA5}">
                      <a16:colId xmlns:a16="http://schemas.microsoft.com/office/drawing/2014/main" val="968480789"/>
                    </a:ext>
                  </a:extLst>
                </a:gridCol>
                <a:gridCol w="208280">
                  <a:extLst>
                    <a:ext uri="{9D8B030D-6E8A-4147-A177-3AD203B41FA5}">
                      <a16:colId xmlns:a16="http://schemas.microsoft.com/office/drawing/2014/main" val="1655614603"/>
                    </a:ext>
                  </a:extLst>
                </a:gridCol>
                <a:gridCol w="208280">
                  <a:extLst>
                    <a:ext uri="{9D8B030D-6E8A-4147-A177-3AD203B41FA5}">
                      <a16:colId xmlns:a16="http://schemas.microsoft.com/office/drawing/2014/main" val="318129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906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- 2018-12-31 09:02:51 </a:t>
                      </a:r>
                      <a:r>
                        <a:rPr kumimoji="0" lang="de-DE" sz="1000" b="0" i="0" u="none" strike="noStrike" kern="1200" cap="none" spc="0" normalizeH="0" baseline="0" noProof="0">
                          <a:ln>
                            <a:noFill/>
                          </a:ln>
                          <a:solidFill>
                            <a:prstClr val="black"/>
                          </a:solidFill>
                          <a:effectLst/>
                          <a:uLnTx/>
                          <a:uFillTx/>
                          <a:latin typeface="+mn-lt"/>
                          <a:ea typeface="+mn-ea"/>
                          <a:cs typeface="+mn-cs"/>
                        </a:rPr>
                        <a:t> 
 Nichts als Absagen hagelt es für das #dinnerforcohn bei Marti Fischer. Ob die Party wohl trotzdem gut werden wird? 😎 Wir sind uns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https://scontent.xx.fbcdn.net/v/t15.5256-10/p720x720/49321969_401521003723010_2549938297136742400_n.jpg?_nc_cat=102&amp;_nc_ht=scontent.xx&amp;oh=681741db6550194f9a13f52e6e476fc9&amp;oe=5CCA2C3C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28495332"/>
                  </a:ext>
                </a:extLst>
              </a:tr>
            </a:tbl>
          </a:graphicData>
        </a:graphic>
      </p:graphicFrame>
      <p:sp>
        <p:nvSpPr>
          <p:cNvPr id="4" name="Text Placeholder 3">
            <a:extLst>
              <a:ext uri="{FF2B5EF4-FFF2-40B4-BE49-F238E27FC236}">
                <a16:creationId xmlns:a16="http://schemas.microsoft.com/office/drawing/2014/main" id="{65047372-61E0-49A1-8A7C-9D5F61A75E2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34522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CA1FC-F2C9-4132-B15D-92716F085A1F}"/>
              </a:ext>
            </a:extLst>
          </p:cNvPr>
          <p:cNvSpPr>
            <a:spLocks noGrp="1"/>
          </p:cNvSpPr>
          <p:nvPr>
            <p:ph type="title"/>
          </p:nvPr>
        </p:nvSpPr>
        <p:spPr/>
        <p:txBody>
          <a:bodyPr/>
          <a:lstStyle/>
          <a:p>
            <a:r>
              <a:rPr lang="en-US"/>
              <a:t>Facebook Own Posts Table | ZDFneo - 4 of 26</a:t>
            </a:r>
          </a:p>
        </p:txBody>
      </p:sp>
      <p:graphicFrame>
        <p:nvGraphicFramePr>
          <p:cNvPr id="5" name="Table Placeholder 4">
            <a:extLst>
              <a:ext uri="{FF2B5EF4-FFF2-40B4-BE49-F238E27FC236}">
                <a16:creationId xmlns:a16="http://schemas.microsoft.com/office/drawing/2014/main" id="{FBC2F006-835E-4D6E-80DB-F643313CD428}"/>
              </a:ext>
            </a:extLst>
          </p:cNvPr>
          <p:cNvGraphicFramePr>
            <a:graphicFrameLocks noGrp="1"/>
          </p:cNvGraphicFramePr>
          <p:nvPr>
            <p:ph type="tbl" sz="quarter" idx="13"/>
            <p:extLst>
              <p:ext uri="{D42A27DB-BD31-4B8C-83A1-F6EECF244321}">
                <p14:modId xmlns:p14="http://schemas.microsoft.com/office/powerpoint/2010/main" val="361998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700139176"/>
                    </a:ext>
                  </a:extLst>
                </a:gridCol>
                <a:gridCol w="822959">
                  <a:extLst>
                    <a:ext uri="{9D8B030D-6E8A-4147-A177-3AD203B41FA5}">
                      <a16:colId xmlns:a16="http://schemas.microsoft.com/office/drawing/2014/main" val="1302146913"/>
                    </a:ext>
                  </a:extLst>
                </a:gridCol>
                <a:gridCol w="246888">
                  <a:extLst>
                    <a:ext uri="{9D8B030D-6E8A-4147-A177-3AD203B41FA5}">
                      <a16:colId xmlns:a16="http://schemas.microsoft.com/office/drawing/2014/main" val="3369544964"/>
                    </a:ext>
                  </a:extLst>
                </a:gridCol>
                <a:gridCol w="246888">
                  <a:extLst>
                    <a:ext uri="{9D8B030D-6E8A-4147-A177-3AD203B41FA5}">
                      <a16:colId xmlns:a16="http://schemas.microsoft.com/office/drawing/2014/main" val="2045342525"/>
                    </a:ext>
                  </a:extLst>
                </a:gridCol>
                <a:gridCol w="246888">
                  <a:extLst>
                    <a:ext uri="{9D8B030D-6E8A-4147-A177-3AD203B41FA5}">
                      <a16:colId xmlns:a16="http://schemas.microsoft.com/office/drawing/2014/main" val="3677670395"/>
                    </a:ext>
                  </a:extLst>
                </a:gridCol>
                <a:gridCol w="208280">
                  <a:extLst>
                    <a:ext uri="{9D8B030D-6E8A-4147-A177-3AD203B41FA5}">
                      <a16:colId xmlns:a16="http://schemas.microsoft.com/office/drawing/2014/main" val="1831513914"/>
                    </a:ext>
                  </a:extLst>
                </a:gridCol>
                <a:gridCol w="208280">
                  <a:extLst>
                    <a:ext uri="{9D8B030D-6E8A-4147-A177-3AD203B41FA5}">
                      <a16:colId xmlns:a16="http://schemas.microsoft.com/office/drawing/2014/main" val="789718024"/>
                    </a:ext>
                  </a:extLst>
                </a:gridCol>
                <a:gridCol w="208280">
                  <a:extLst>
                    <a:ext uri="{9D8B030D-6E8A-4147-A177-3AD203B41FA5}">
                      <a16:colId xmlns:a16="http://schemas.microsoft.com/office/drawing/2014/main" val="2236095324"/>
                    </a:ext>
                  </a:extLst>
                </a:gridCol>
                <a:gridCol w="208280">
                  <a:extLst>
                    <a:ext uri="{9D8B030D-6E8A-4147-A177-3AD203B41FA5}">
                      <a16:colId xmlns:a16="http://schemas.microsoft.com/office/drawing/2014/main" val="2730940537"/>
                    </a:ext>
                  </a:extLst>
                </a:gridCol>
                <a:gridCol w="208280">
                  <a:extLst>
                    <a:ext uri="{9D8B030D-6E8A-4147-A177-3AD203B41FA5}">
                      <a16:colId xmlns:a16="http://schemas.microsoft.com/office/drawing/2014/main" val="4240902207"/>
                    </a:ext>
                  </a:extLst>
                </a:gridCol>
                <a:gridCol w="208280">
                  <a:extLst>
                    <a:ext uri="{9D8B030D-6E8A-4147-A177-3AD203B41FA5}">
                      <a16:colId xmlns:a16="http://schemas.microsoft.com/office/drawing/2014/main" val="1579469566"/>
                    </a:ext>
                  </a:extLst>
                </a:gridCol>
                <a:gridCol w="208280">
                  <a:extLst>
                    <a:ext uri="{9D8B030D-6E8A-4147-A177-3AD203B41FA5}">
                      <a16:colId xmlns:a16="http://schemas.microsoft.com/office/drawing/2014/main" val="3508515420"/>
                    </a:ext>
                  </a:extLst>
                </a:gridCol>
                <a:gridCol w="246888">
                  <a:extLst>
                    <a:ext uri="{9D8B030D-6E8A-4147-A177-3AD203B41FA5}">
                      <a16:colId xmlns:a16="http://schemas.microsoft.com/office/drawing/2014/main" val="4012616651"/>
                    </a:ext>
                  </a:extLst>
                </a:gridCol>
                <a:gridCol w="246888">
                  <a:extLst>
                    <a:ext uri="{9D8B030D-6E8A-4147-A177-3AD203B41FA5}">
                      <a16:colId xmlns:a16="http://schemas.microsoft.com/office/drawing/2014/main" val="587861610"/>
                    </a:ext>
                  </a:extLst>
                </a:gridCol>
                <a:gridCol w="246888">
                  <a:extLst>
                    <a:ext uri="{9D8B030D-6E8A-4147-A177-3AD203B41FA5}">
                      <a16:colId xmlns:a16="http://schemas.microsoft.com/office/drawing/2014/main" val="523585215"/>
                    </a:ext>
                  </a:extLst>
                </a:gridCol>
                <a:gridCol w="208280">
                  <a:extLst>
                    <a:ext uri="{9D8B030D-6E8A-4147-A177-3AD203B41FA5}">
                      <a16:colId xmlns:a16="http://schemas.microsoft.com/office/drawing/2014/main" val="955607986"/>
                    </a:ext>
                  </a:extLst>
                </a:gridCol>
                <a:gridCol w="246888">
                  <a:extLst>
                    <a:ext uri="{9D8B030D-6E8A-4147-A177-3AD203B41FA5}">
                      <a16:colId xmlns:a16="http://schemas.microsoft.com/office/drawing/2014/main" val="2736573214"/>
                    </a:ext>
                  </a:extLst>
                </a:gridCol>
                <a:gridCol w="246888">
                  <a:extLst>
                    <a:ext uri="{9D8B030D-6E8A-4147-A177-3AD203B41FA5}">
                      <a16:colId xmlns:a16="http://schemas.microsoft.com/office/drawing/2014/main" val="3142928300"/>
                    </a:ext>
                  </a:extLst>
                </a:gridCol>
                <a:gridCol w="246888">
                  <a:extLst>
                    <a:ext uri="{9D8B030D-6E8A-4147-A177-3AD203B41FA5}">
                      <a16:colId xmlns:a16="http://schemas.microsoft.com/office/drawing/2014/main" val="529406933"/>
                    </a:ext>
                  </a:extLst>
                </a:gridCol>
                <a:gridCol w="208280">
                  <a:extLst>
                    <a:ext uri="{9D8B030D-6E8A-4147-A177-3AD203B41FA5}">
                      <a16:colId xmlns:a16="http://schemas.microsoft.com/office/drawing/2014/main" val="3419784251"/>
                    </a:ext>
                  </a:extLst>
                </a:gridCol>
                <a:gridCol w="246888">
                  <a:extLst>
                    <a:ext uri="{9D8B030D-6E8A-4147-A177-3AD203B41FA5}">
                      <a16:colId xmlns:a16="http://schemas.microsoft.com/office/drawing/2014/main" val="642302610"/>
                    </a:ext>
                  </a:extLst>
                </a:gridCol>
                <a:gridCol w="246888">
                  <a:extLst>
                    <a:ext uri="{9D8B030D-6E8A-4147-A177-3AD203B41FA5}">
                      <a16:colId xmlns:a16="http://schemas.microsoft.com/office/drawing/2014/main" val="2676072033"/>
                    </a:ext>
                  </a:extLst>
                </a:gridCol>
                <a:gridCol w="208280">
                  <a:extLst>
                    <a:ext uri="{9D8B030D-6E8A-4147-A177-3AD203B41FA5}">
                      <a16:colId xmlns:a16="http://schemas.microsoft.com/office/drawing/2014/main" val="1639243336"/>
                    </a:ext>
                  </a:extLst>
                </a:gridCol>
                <a:gridCol w="208280">
                  <a:extLst>
                    <a:ext uri="{9D8B030D-6E8A-4147-A177-3AD203B41FA5}">
                      <a16:colId xmlns:a16="http://schemas.microsoft.com/office/drawing/2014/main" val="3479085866"/>
                    </a:ext>
                  </a:extLst>
                </a:gridCol>
                <a:gridCol w="208280">
                  <a:extLst>
                    <a:ext uri="{9D8B030D-6E8A-4147-A177-3AD203B41FA5}">
                      <a16:colId xmlns:a16="http://schemas.microsoft.com/office/drawing/2014/main" val="3083523906"/>
                    </a:ext>
                  </a:extLst>
                </a:gridCol>
                <a:gridCol w="246888">
                  <a:extLst>
                    <a:ext uri="{9D8B030D-6E8A-4147-A177-3AD203B41FA5}">
                      <a16:colId xmlns:a16="http://schemas.microsoft.com/office/drawing/2014/main" val="2755844652"/>
                    </a:ext>
                  </a:extLst>
                </a:gridCol>
                <a:gridCol w="208280">
                  <a:extLst>
                    <a:ext uri="{9D8B030D-6E8A-4147-A177-3AD203B41FA5}">
                      <a16:colId xmlns:a16="http://schemas.microsoft.com/office/drawing/2014/main" val="3518282764"/>
                    </a:ext>
                  </a:extLst>
                </a:gridCol>
                <a:gridCol w="208280">
                  <a:extLst>
                    <a:ext uri="{9D8B030D-6E8A-4147-A177-3AD203B41FA5}">
                      <a16:colId xmlns:a16="http://schemas.microsoft.com/office/drawing/2014/main" val="2580413289"/>
                    </a:ext>
                  </a:extLst>
                </a:gridCol>
                <a:gridCol w="208280">
                  <a:extLst>
                    <a:ext uri="{9D8B030D-6E8A-4147-A177-3AD203B41FA5}">
                      <a16:colId xmlns:a16="http://schemas.microsoft.com/office/drawing/2014/main" val="4188490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4712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- 2018-12-30 13:00:00 </a:t>
                      </a:r>
                      <a:r>
                        <a:rPr kumimoji="0" lang="de-DE" sz="1000" b="0" i="0" u="none" strike="noStrike" kern="1200" cap="none" spc="0" normalizeH="0" baseline="0" noProof="0">
                          <a:ln>
                            <a:noFill/>
                          </a:ln>
                          <a:solidFill>
                            <a:prstClr val="black"/>
                          </a:solidFill>
                          <a:effectLst/>
                          <a:uLnTx/>
                          <a:uFillTx/>
                          <a:latin typeface="+mn-lt"/>
                          <a:ea typeface="+mn-ea"/>
                          <a:cs typeface="+mn-cs"/>
                        </a:rPr>
                        <a:t> 
 Stimmt ab! Liebt oder hasst Ihr Feuerwerk an Silvester?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2930741"/>
                  </a:ext>
                </a:extLst>
              </a:tr>
            </a:tbl>
          </a:graphicData>
        </a:graphic>
      </p:graphicFrame>
      <p:sp>
        <p:nvSpPr>
          <p:cNvPr id="4" name="Text Placeholder 3">
            <a:extLst>
              <a:ext uri="{FF2B5EF4-FFF2-40B4-BE49-F238E27FC236}">
                <a16:creationId xmlns:a16="http://schemas.microsoft.com/office/drawing/2014/main" id="{80A4F530-0307-4D53-8D4E-DFBE7D4882A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5004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631C-5C2B-4177-AB85-AF29D8ABC096}"/>
              </a:ext>
            </a:extLst>
          </p:cNvPr>
          <p:cNvSpPr>
            <a:spLocks noGrp="1"/>
          </p:cNvSpPr>
          <p:nvPr>
            <p:ph type="title"/>
          </p:nvPr>
        </p:nvSpPr>
        <p:spPr/>
        <p:txBody>
          <a:bodyPr/>
          <a:lstStyle/>
          <a:p>
            <a:r>
              <a:rPr lang="en-US"/>
              <a:t>Facebook Own Posts Table | ZDFneo - 5 of 26</a:t>
            </a:r>
          </a:p>
        </p:txBody>
      </p:sp>
      <p:graphicFrame>
        <p:nvGraphicFramePr>
          <p:cNvPr id="5" name="Table Placeholder 4">
            <a:extLst>
              <a:ext uri="{FF2B5EF4-FFF2-40B4-BE49-F238E27FC236}">
                <a16:creationId xmlns:a16="http://schemas.microsoft.com/office/drawing/2014/main" id="{14D9D66E-6B19-47AD-8730-E8CF390278ED}"/>
              </a:ext>
            </a:extLst>
          </p:cNvPr>
          <p:cNvGraphicFramePr>
            <a:graphicFrameLocks noGrp="1"/>
          </p:cNvGraphicFramePr>
          <p:nvPr>
            <p:ph type="tbl" sz="quarter" idx="13"/>
            <p:extLst>
              <p:ext uri="{D42A27DB-BD31-4B8C-83A1-F6EECF244321}">
                <p14:modId xmlns:p14="http://schemas.microsoft.com/office/powerpoint/2010/main" val="591038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745680886"/>
                    </a:ext>
                  </a:extLst>
                </a:gridCol>
                <a:gridCol w="822959">
                  <a:extLst>
                    <a:ext uri="{9D8B030D-6E8A-4147-A177-3AD203B41FA5}">
                      <a16:colId xmlns:a16="http://schemas.microsoft.com/office/drawing/2014/main" val="1924945638"/>
                    </a:ext>
                  </a:extLst>
                </a:gridCol>
                <a:gridCol w="246888">
                  <a:extLst>
                    <a:ext uri="{9D8B030D-6E8A-4147-A177-3AD203B41FA5}">
                      <a16:colId xmlns:a16="http://schemas.microsoft.com/office/drawing/2014/main" val="2260004835"/>
                    </a:ext>
                  </a:extLst>
                </a:gridCol>
                <a:gridCol w="246888">
                  <a:extLst>
                    <a:ext uri="{9D8B030D-6E8A-4147-A177-3AD203B41FA5}">
                      <a16:colId xmlns:a16="http://schemas.microsoft.com/office/drawing/2014/main" val="3612402516"/>
                    </a:ext>
                  </a:extLst>
                </a:gridCol>
                <a:gridCol w="246888">
                  <a:extLst>
                    <a:ext uri="{9D8B030D-6E8A-4147-A177-3AD203B41FA5}">
                      <a16:colId xmlns:a16="http://schemas.microsoft.com/office/drawing/2014/main" val="1957423476"/>
                    </a:ext>
                  </a:extLst>
                </a:gridCol>
                <a:gridCol w="208280">
                  <a:extLst>
                    <a:ext uri="{9D8B030D-6E8A-4147-A177-3AD203B41FA5}">
                      <a16:colId xmlns:a16="http://schemas.microsoft.com/office/drawing/2014/main" val="323189102"/>
                    </a:ext>
                  </a:extLst>
                </a:gridCol>
                <a:gridCol w="208280">
                  <a:extLst>
                    <a:ext uri="{9D8B030D-6E8A-4147-A177-3AD203B41FA5}">
                      <a16:colId xmlns:a16="http://schemas.microsoft.com/office/drawing/2014/main" val="370270655"/>
                    </a:ext>
                  </a:extLst>
                </a:gridCol>
                <a:gridCol w="208280">
                  <a:extLst>
                    <a:ext uri="{9D8B030D-6E8A-4147-A177-3AD203B41FA5}">
                      <a16:colId xmlns:a16="http://schemas.microsoft.com/office/drawing/2014/main" val="3679685049"/>
                    </a:ext>
                  </a:extLst>
                </a:gridCol>
                <a:gridCol w="208280">
                  <a:extLst>
                    <a:ext uri="{9D8B030D-6E8A-4147-A177-3AD203B41FA5}">
                      <a16:colId xmlns:a16="http://schemas.microsoft.com/office/drawing/2014/main" val="2631284629"/>
                    </a:ext>
                  </a:extLst>
                </a:gridCol>
                <a:gridCol w="208280">
                  <a:extLst>
                    <a:ext uri="{9D8B030D-6E8A-4147-A177-3AD203B41FA5}">
                      <a16:colId xmlns:a16="http://schemas.microsoft.com/office/drawing/2014/main" val="928314471"/>
                    </a:ext>
                  </a:extLst>
                </a:gridCol>
                <a:gridCol w="208280">
                  <a:extLst>
                    <a:ext uri="{9D8B030D-6E8A-4147-A177-3AD203B41FA5}">
                      <a16:colId xmlns:a16="http://schemas.microsoft.com/office/drawing/2014/main" val="66124815"/>
                    </a:ext>
                  </a:extLst>
                </a:gridCol>
                <a:gridCol w="208280">
                  <a:extLst>
                    <a:ext uri="{9D8B030D-6E8A-4147-A177-3AD203B41FA5}">
                      <a16:colId xmlns:a16="http://schemas.microsoft.com/office/drawing/2014/main" val="257591275"/>
                    </a:ext>
                  </a:extLst>
                </a:gridCol>
                <a:gridCol w="246888">
                  <a:extLst>
                    <a:ext uri="{9D8B030D-6E8A-4147-A177-3AD203B41FA5}">
                      <a16:colId xmlns:a16="http://schemas.microsoft.com/office/drawing/2014/main" val="1013096251"/>
                    </a:ext>
                  </a:extLst>
                </a:gridCol>
                <a:gridCol w="246888">
                  <a:extLst>
                    <a:ext uri="{9D8B030D-6E8A-4147-A177-3AD203B41FA5}">
                      <a16:colId xmlns:a16="http://schemas.microsoft.com/office/drawing/2014/main" val="3863830824"/>
                    </a:ext>
                  </a:extLst>
                </a:gridCol>
                <a:gridCol w="246888">
                  <a:extLst>
                    <a:ext uri="{9D8B030D-6E8A-4147-A177-3AD203B41FA5}">
                      <a16:colId xmlns:a16="http://schemas.microsoft.com/office/drawing/2014/main" val="2638406514"/>
                    </a:ext>
                  </a:extLst>
                </a:gridCol>
                <a:gridCol w="208280">
                  <a:extLst>
                    <a:ext uri="{9D8B030D-6E8A-4147-A177-3AD203B41FA5}">
                      <a16:colId xmlns:a16="http://schemas.microsoft.com/office/drawing/2014/main" val="3270813230"/>
                    </a:ext>
                  </a:extLst>
                </a:gridCol>
                <a:gridCol w="246888">
                  <a:extLst>
                    <a:ext uri="{9D8B030D-6E8A-4147-A177-3AD203B41FA5}">
                      <a16:colId xmlns:a16="http://schemas.microsoft.com/office/drawing/2014/main" val="269612201"/>
                    </a:ext>
                  </a:extLst>
                </a:gridCol>
                <a:gridCol w="246888">
                  <a:extLst>
                    <a:ext uri="{9D8B030D-6E8A-4147-A177-3AD203B41FA5}">
                      <a16:colId xmlns:a16="http://schemas.microsoft.com/office/drawing/2014/main" val="3854709192"/>
                    </a:ext>
                  </a:extLst>
                </a:gridCol>
                <a:gridCol w="246888">
                  <a:extLst>
                    <a:ext uri="{9D8B030D-6E8A-4147-A177-3AD203B41FA5}">
                      <a16:colId xmlns:a16="http://schemas.microsoft.com/office/drawing/2014/main" val="1525719181"/>
                    </a:ext>
                  </a:extLst>
                </a:gridCol>
                <a:gridCol w="208280">
                  <a:extLst>
                    <a:ext uri="{9D8B030D-6E8A-4147-A177-3AD203B41FA5}">
                      <a16:colId xmlns:a16="http://schemas.microsoft.com/office/drawing/2014/main" val="1496075692"/>
                    </a:ext>
                  </a:extLst>
                </a:gridCol>
                <a:gridCol w="246888">
                  <a:extLst>
                    <a:ext uri="{9D8B030D-6E8A-4147-A177-3AD203B41FA5}">
                      <a16:colId xmlns:a16="http://schemas.microsoft.com/office/drawing/2014/main" val="3232018298"/>
                    </a:ext>
                  </a:extLst>
                </a:gridCol>
                <a:gridCol w="246888">
                  <a:extLst>
                    <a:ext uri="{9D8B030D-6E8A-4147-A177-3AD203B41FA5}">
                      <a16:colId xmlns:a16="http://schemas.microsoft.com/office/drawing/2014/main" val="4078224546"/>
                    </a:ext>
                  </a:extLst>
                </a:gridCol>
                <a:gridCol w="208280">
                  <a:extLst>
                    <a:ext uri="{9D8B030D-6E8A-4147-A177-3AD203B41FA5}">
                      <a16:colId xmlns:a16="http://schemas.microsoft.com/office/drawing/2014/main" val="3082084236"/>
                    </a:ext>
                  </a:extLst>
                </a:gridCol>
                <a:gridCol w="208280">
                  <a:extLst>
                    <a:ext uri="{9D8B030D-6E8A-4147-A177-3AD203B41FA5}">
                      <a16:colId xmlns:a16="http://schemas.microsoft.com/office/drawing/2014/main" val="3042698586"/>
                    </a:ext>
                  </a:extLst>
                </a:gridCol>
                <a:gridCol w="208280">
                  <a:extLst>
                    <a:ext uri="{9D8B030D-6E8A-4147-A177-3AD203B41FA5}">
                      <a16:colId xmlns:a16="http://schemas.microsoft.com/office/drawing/2014/main" val="2534736844"/>
                    </a:ext>
                  </a:extLst>
                </a:gridCol>
                <a:gridCol w="246888">
                  <a:extLst>
                    <a:ext uri="{9D8B030D-6E8A-4147-A177-3AD203B41FA5}">
                      <a16:colId xmlns:a16="http://schemas.microsoft.com/office/drawing/2014/main" val="4118122125"/>
                    </a:ext>
                  </a:extLst>
                </a:gridCol>
                <a:gridCol w="208280">
                  <a:extLst>
                    <a:ext uri="{9D8B030D-6E8A-4147-A177-3AD203B41FA5}">
                      <a16:colId xmlns:a16="http://schemas.microsoft.com/office/drawing/2014/main" val="687412036"/>
                    </a:ext>
                  </a:extLst>
                </a:gridCol>
                <a:gridCol w="208280">
                  <a:extLst>
                    <a:ext uri="{9D8B030D-6E8A-4147-A177-3AD203B41FA5}">
                      <a16:colId xmlns:a16="http://schemas.microsoft.com/office/drawing/2014/main" val="863121751"/>
                    </a:ext>
                  </a:extLst>
                </a:gridCol>
                <a:gridCol w="208280">
                  <a:extLst>
                    <a:ext uri="{9D8B030D-6E8A-4147-A177-3AD203B41FA5}">
                      <a16:colId xmlns:a16="http://schemas.microsoft.com/office/drawing/2014/main" val="221301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9533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- 2018-12-30 10:02:35 </a:t>
                      </a:r>
                      <a:r>
                        <a:rPr kumimoji="0" lang="de-DE" sz="1000" b="0" i="0" u="none" strike="noStrike" kern="1200" cap="none" spc="0" normalizeH="0" baseline="0" noProof="0">
                          <a:ln>
                            <a:noFill/>
                          </a:ln>
                          <a:solidFill>
                            <a:prstClr val="black"/>
                          </a:solidFill>
                          <a:effectLst/>
                          <a:uLnTx/>
                          <a:uFillTx/>
                          <a:latin typeface="+mn-lt"/>
                          <a:ea typeface="+mn-ea"/>
                          <a:cs typeface="+mn-cs"/>
                        </a:rPr>
                        <a:t> 
 Lasst die Sektkorken knallen, das #dinnerforcohn ist jetzt in der Mediathek! 🍾 🎉 
https://dinnerforcohn.zdfneo.de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https://scontent.xx.fbcdn.net/v/t15.5256-10/p720x720/48734395_359562838172440_2315424132063297536_n.jpg?_nc_cat=107&amp;_nc_ht=scontent.xx&amp;oh=ccda9c9b476e365ded0fea8c506804aa&amp;oe=5CBA977B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09325206"/>
                  </a:ext>
                </a:extLst>
              </a:tr>
            </a:tbl>
          </a:graphicData>
        </a:graphic>
      </p:graphicFrame>
      <p:sp>
        <p:nvSpPr>
          <p:cNvPr id="4" name="Text Placeholder 3">
            <a:extLst>
              <a:ext uri="{FF2B5EF4-FFF2-40B4-BE49-F238E27FC236}">
                <a16:creationId xmlns:a16="http://schemas.microsoft.com/office/drawing/2014/main" id="{404E4AB8-5FB9-4053-A66B-F58FC7CDE02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78576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6FC1-F504-4EC7-836B-65533E06084A}"/>
              </a:ext>
            </a:extLst>
          </p:cNvPr>
          <p:cNvSpPr>
            <a:spLocks noGrp="1"/>
          </p:cNvSpPr>
          <p:nvPr>
            <p:ph type="title"/>
          </p:nvPr>
        </p:nvSpPr>
        <p:spPr/>
        <p:txBody>
          <a:bodyPr/>
          <a:lstStyle/>
          <a:p>
            <a:r>
              <a:rPr lang="en-US"/>
              <a:t>Facebook Own Posts Table | ZDFneo - 6 of 26</a:t>
            </a:r>
          </a:p>
        </p:txBody>
      </p:sp>
      <p:graphicFrame>
        <p:nvGraphicFramePr>
          <p:cNvPr id="5" name="Table Placeholder 4">
            <a:extLst>
              <a:ext uri="{FF2B5EF4-FFF2-40B4-BE49-F238E27FC236}">
                <a16:creationId xmlns:a16="http://schemas.microsoft.com/office/drawing/2014/main" id="{FD52A8ED-9FB7-441A-A0F3-1F6569534AAD}"/>
              </a:ext>
            </a:extLst>
          </p:cNvPr>
          <p:cNvGraphicFramePr>
            <a:graphicFrameLocks noGrp="1"/>
          </p:cNvGraphicFramePr>
          <p:nvPr>
            <p:ph type="tbl" sz="quarter" idx="13"/>
            <p:extLst>
              <p:ext uri="{D42A27DB-BD31-4B8C-83A1-F6EECF244321}">
                <p14:modId xmlns:p14="http://schemas.microsoft.com/office/powerpoint/2010/main" val="3990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33798542"/>
                    </a:ext>
                  </a:extLst>
                </a:gridCol>
                <a:gridCol w="822959">
                  <a:extLst>
                    <a:ext uri="{9D8B030D-6E8A-4147-A177-3AD203B41FA5}">
                      <a16:colId xmlns:a16="http://schemas.microsoft.com/office/drawing/2014/main" val="3621616060"/>
                    </a:ext>
                  </a:extLst>
                </a:gridCol>
                <a:gridCol w="246888">
                  <a:extLst>
                    <a:ext uri="{9D8B030D-6E8A-4147-A177-3AD203B41FA5}">
                      <a16:colId xmlns:a16="http://schemas.microsoft.com/office/drawing/2014/main" val="1939207644"/>
                    </a:ext>
                  </a:extLst>
                </a:gridCol>
                <a:gridCol w="246888">
                  <a:extLst>
                    <a:ext uri="{9D8B030D-6E8A-4147-A177-3AD203B41FA5}">
                      <a16:colId xmlns:a16="http://schemas.microsoft.com/office/drawing/2014/main" val="2894473592"/>
                    </a:ext>
                  </a:extLst>
                </a:gridCol>
                <a:gridCol w="246888">
                  <a:extLst>
                    <a:ext uri="{9D8B030D-6E8A-4147-A177-3AD203B41FA5}">
                      <a16:colId xmlns:a16="http://schemas.microsoft.com/office/drawing/2014/main" val="2635981591"/>
                    </a:ext>
                  </a:extLst>
                </a:gridCol>
                <a:gridCol w="208280">
                  <a:extLst>
                    <a:ext uri="{9D8B030D-6E8A-4147-A177-3AD203B41FA5}">
                      <a16:colId xmlns:a16="http://schemas.microsoft.com/office/drawing/2014/main" val="1888908227"/>
                    </a:ext>
                  </a:extLst>
                </a:gridCol>
                <a:gridCol w="208280">
                  <a:extLst>
                    <a:ext uri="{9D8B030D-6E8A-4147-A177-3AD203B41FA5}">
                      <a16:colId xmlns:a16="http://schemas.microsoft.com/office/drawing/2014/main" val="256666339"/>
                    </a:ext>
                  </a:extLst>
                </a:gridCol>
                <a:gridCol w="208280">
                  <a:extLst>
                    <a:ext uri="{9D8B030D-6E8A-4147-A177-3AD203B41FA5}">
                      <a16:colId xmlns:a16="http://schemas.microsoft.com/office/drawing/2014/main" val="3595418980"/>
                    </a:ext>
                  </a:extLst>
                </a:gridCol>
                <a:gridCol w="208280">
                  <a:extLst>
                    <a:ext uri="{9D8B030D-6E8A-4147-A177-3AD203B41FA5}">
                      <a16:colId xmlns:a16="http://schemas.microsoft.com/office/drawing/2014/main" val="389864864"/>
                    </a:ext>
                  </a:extLst>
                </a:gridCol>
                <a:gridCol w="208280">
                  <a:extLst>
                    <a:ext uri="{9D8B030D-6E8A-4147-A177-3AD203B41FA5}">
                      <a16:colId xmlns:a16="http://schemas.microsoft.com/office/drawing/2014/main" val="1092276184"/>
                    </a:ext>
                  </a:extLst>
                </a:gridCol>
                <a:gridCol w="208280">
                  <a:extLst>
                    <a:ext uri="{9D8B030D-6E8A-4147-A177-3AD203B41FA5}">
                      <a16:colId xmlns:a16="http://schemas.microsoft.com/office/drawing/2014/main" val="816838446"/>
                    </a:ext>
                  </a:extLst>
                </a:gridCol>
                <a:gridCol w="208280">
                  <a:extLst>
                    <a:ext uri="{9D8B030D-6E8A-4147-A177-3AD203B41FA5}">
                      <a16:colId xmlns:a16="http://schemas.microsoft.com/office/drawing/2014/main" val="921017286"/>
                    </a:ext>
                  </a:extLst>
                </a:gridCol>
                <a:gridCol w="246888">
                  <a:extLst>
                    <a:ext uri="{9D8B030D-6E8A-4147-A177-3AD203B41FA5}">
                      <a16:colId xmlns:a16="http://schemas.microsoft.com/office/drawing/2014/main" val="3062751717"/>
                    </a:ext>
                  </a:extLst>
                </a:gridCol>
                <a:gridCol w="246888">
                  <a:extLst>
                    <a:ext uri="{9D8B030D-6E8A-4147-A177-3AD203B41FA5}">
                      <a16:colId xmlns:a16="http://schemas.microsoft.com/office/drawing/2014/main" val="2383601742"/>
                    </a:ext>
                  </a:extLst>
                </a:gridCol>
                <a:gridCol w="246888">
                  <a:extLst>
                    <a:ext uri="{9D8B030D-6E8A-4147-A177-3AD203B41FA5}">
                      <a16:colId xmlns:a16="http://schemas.microsoft.com/office/drawing/2014/main" val="3305716938"/>
                    </a:ext>
                  </a:extLst>
                </a:gridCol>
                <a:gridCol w="208280">
                  <a:extLst>
                    <a:ext uri="{9D8B030D-6E8A-4147-A177-3AD203B41FA5}">
                      <a16:colId xmlns:a16="http://schemas.microsoft.com/office/drawing/2014/main" val="1466821801"/>
                    </a:ext>
                  </a:extLst>
                </a:gridCol>
                <a:gridCol w="246888">
                  <a:extLst>
                    <a:ext uri="{9D8B030D-6E8A-4147-A177-3AD203B41FA5}">
                      <a16:colId xmlns:a16="http://schemas.microsoft.com/office/drawing/2014/main" val="1988308423"/>
                    </a:ext>
                  </a:extLst>
                </a:gridCol>
                <a:gridCol w="246888">
                  <a:extLst>
                    <a:ext uri="{9D8B030D-6E8A-4147-A177-3AD203B41FA5}">
                      <a16:colId xmlns:a16="http://schemas.microsoft.com/office/drawing/2014/main" val="3656881034"/>
                    </a:ext>
                  </a:extLst>
                </a:gridCol>
                <a:gridCol w="246888">
                  <a:extLst>
                    <a:ext uri="{9D8B030D-6E8A-4147-A177-3AD203B41FA5}">
                      <a16:colId xmlns:a16="http://schemas.microsoft.com/office/drawing/2014/main" val="3005786450"/>
                    </a:ext>
                  </a:extLst>
                </a:gridCol>
                <a:gridCol w="208280">
                  <a:extLst>
                    <a:ext uri="{9D8B030D-6E8A-4147-A177-3AD203B41FA5}">
                      <a16:colId xmlns:a16="http://schemas.microsoft.com/office/drawing/2014/main" val="3394403797"/>
                    </a:ext>
                  </a:extLst>
                </a:gridCol>
                <a:gridCol w="246888">
                  <a:extLst>
                    <a:ext uri="{9D8B030D-6E8A-4147-A177-3AD203B41FA5}">
                      <a16:colId xmlns:a16="http://schemas.microsoft.com/office/drawing/2014/main" val="203771159"/>
                    </a:ext>
                  </a:extLst>
                </a:gridCol>
                <a:gridCol w="246888">
                  <a:extLst>
                    <a:ext uri="{9D8B030D-6E8A-4147-A177-3AD203B41FA5}">
                      <a16:colId xmlns:a16="http://schemas.microsoft.com/office/drawing/2014/main" val="1388500361"/>
                    </a:ext>
                  </a:extLst>
                </a:gridCol>
                <a:gridCol w="208280">
                  <a:extLst>
                    <a:ext uri="{9D8B030D-6E8A-4147-A177-3AD203B41FA5}">
                      <a16:colId xmlns:a16="http://schemas.microsoft.com/office/drawing/2014/main" val="2167829835"/>
                    </a:ext>
                  </a:extLst>
                </a:gridCol>
                <a:gridCol w="208280">
                  <a:extLst>
                    <a:ext uri="{9D8B030D-6E8A-4147-A177-3AD203B41FA5}">
                      <a16:colId xmlns:a16="http://schemas.microsoft.com/office/drawing/2014/main" val="2928063116"/>
                    </a:ext>
                  </a:extLst>
                </a:gridCol>
                <a:gridCol w="208280">
                  <a:extLst>
                    <a:ext uri="{9D8B030D-6E8A-4147-A177-3AD203B41FA5}">
                      <a16:colId xmlns:a16="http://schemas.microsoft.com/office/drawing/2014/main" val="4271085674"/>
                    </a:ext>
                  </a:extLst>
                </a:gridCol>
                <a:gridCol w="246888">
                  <a:extLst>
                    <a:ext uri="{9D8B030D-6E8A-4147-A177-3AD203B41FA5}">
                      <a16:colId xmlns:a16="http://schemas.microsoft.com/office/drawing/2014/main" val="2931334119"/>
                    </a:ext>
                  </a:extLst>
                </a:gridCol>
                <a:gridCol w="208280">
                  <a:extLst>
                    <a:ext uri="{9D8B030D-6E8A-4147-A177-3AD203B41FA5}">
                      <a16:colId xmlns:a16="http://schemas.microsoft.com/office/drawing/2014/main" val="3604114786"/>
                    </a:ext>
                  </a:extLst>
                </a:gridCol>
                <a:gridCol w="208280">
                  <a:extLst>
                    <a:ext uri="{9D8B030D-6E8A-4147-A177-3AD203B41FA5}">
                      <a16:colId xmlns:a16="http://schemas.microsoft.com/office/drawing/2014/main" val="2643369361"/>
                    </a:ext>
                  </a:extLst>
                </a:gridCol>
                <a:gridCol w="208280">
                  <a:extLst>
                    <a:ext uri="{9D8B030D-6E8A-4147-A177-3AD203B41FA5}">
                      <a16:colId xmlns:a16="http://schemas.microsoft.com/office/drawing/2014/main" val="10194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258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ZDFneo - 2018-12-29 16:02:00 </a:t>
                      </a:r>
                      <a:r>
                        <a:rPr kumimoji="0" lang="en-US" sz="1000" b="0" i="0" u="none" strike="noStrike" kern="1200" cap="none" spc="0" normalizeH="0" baseline="0" noProof="0">
                          <a:ln>
                            <a:noFill/>
                          </a:ln>
                          <a:solidFill>
                            <a:prstClr val="black"/>
                          </a:solidFill>
                          <a:effectLst/>
                          <a:uLnTx/>
                          <a:uFillTx/>
                          <a:latin typeface="+mn-lt"/>
                          <a:ea typeface="+mn-ea"/>
                          <a:cs typeface="+mn-cs"/>
                        </a:rPr>
                        <a:t> 
 Silvester bei ZDFneo wird bomfortionös 😍 👏 Wir präsentieren Euch unser #DinnerforCohn mit William Cohn und Marti Fischer 
PS: Ab morgen, 30.12. schon in der Mediathek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https://scontent.xx.fbcdn.net/v/t15.5256-10/s720x720/48876692_311416486158147_2374532816315613184_n.jpg?_nc_cat=102&amp;_nc_ht=scontent.xx&amp;oh=b58d3ea349056f845345195569c5a78b&amp;oe=5CB8F67B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81497017"/>
                  </a:ext>
                </a:extLst>
              </a:tr>
            </a:tbl>
          </a:graphicData>
        </a:graphic>
      </p:graphicFrame>
      <p:sp>
        <p:nvSpPr>
          <p:cNvPr id="4" name="Text Placeholder 3">
            <a:extLst>
              <a:ext uri="{FF2B5EF4-FFF2-40B4-BE49-F238E27FC236}">
                <a16:creationId xmlns:a16="http://schemas.microsoft.com/office/drawing/2014/main" id="{6A09364A-5A95-4C4C-A367-5D496C5A4CA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59260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F81C-9D17-4315-9AE7-5D7A03021125}"/>
              </a:ext>
            </a:extLst>
          </p:cNvPr>
          <p:cNvSpPr>
            <a:spLocks noGrp="1"/>
          </p:cNvSpPr>
          <p:nvPr>
            <p:ph type="title"/>
          </p:nvPr>
        </p:nvSpPr>
        <p:spPr/>
        <p:txBody>
          <a:bodyPr/>
          <a:lstStyle/>
          <a:p>
            <a:r>
              <a:rPr lang="en-US"/>
              <a:t>Facebook Own Posts Table | ZDFneo - 7 of 26</a:t>
            </a:r>
          </a:p>
        </p:txBody>
      </p:sp>
      <p:graphicFrame>
        <p:nvGraphicFramePr>
          <p:cNvPr id="5" name="Table Placeholder 4">
            <a:extLst>
              <a:ext uri="{FF2B5EF4-FFF2-40B4-BE49-F238E27FC236}">
                <a16:creationId xmlns:a16="http://schemas.microsoft.com/office/drawing/2014/main" id="{F9B4406D-1154-4DB4-B856-16EA9B35979C}"/>
              </a:ext>
            </a:extLst>
          </p:cNvPr>
          <p:cNvGraphicFramePr>
            <a:graphicFrameLocks noGrp="1"/>
          </p:cNvGraphicFramePr>
          <p:nvPr>
            <p:ph type="tbl" sz="quarter" idx="13"/>
            <p:extLst>
              <p:ext uri="{D42A27DB-BD31-4B8C-83A1-F6EECF244321}">
                <p14:modId xmlns:p14="http://schemas.microsoft.com/office/powerpoint/2010/main" val="187434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875696607"/>
                    </a:ext>
                  </a:extLst>
                </a:gridCol>
                <a:gridCol w="822959">
                  <a:extLst>
                    <a:ext uri="{9D8B030D-6E8A-4147-A177-3AD203B41FA5}">
                      <a16:colId xmlns:a16="http://schemas.microsoft.com/office/drawing/2014/main" val="2716849596"/>
                    </a:ext>
                  </a:extLst>
                </a:gridCol>
                <a:gridCol w="246888">
                  <a:extLst>
                    <a:ext uri="{9D8B030D-6E8A-4147-A177-3AD203B41FA5}">
                      <a16:colId xmlns:a16="http://schemas.microsoft.com/office/drawing/2014/main" val="3752370667"/>
                    </a:ext>
                  </a:extLst>
                </a:gridCol>
                <a:gridCol w="246888">
                  <a:extLst>
                    <a:ext uri="{9D8B030D-6E8A-4147-A177-3AD203B41FA5}">
                      <a16:colId xmlns:a16="http://schemas.microsoft.com/office/drawing/2014/main" val="642228210"/>
                    </a:ext>
                  </a:extLst>
                </a:gridCol>
                <a:gridCol w="246888">
                  <a:extLst>
                    <a:ext uri="{9D8B030D-6E8A-4147-A177-3AD203B41FA5}">
                      <a16:colId xmlns:a16="http://schemas.microsoft.com/office/drawing/2014/main" val="566414579"/>
                    </a:ext>
                  </a:extLst>
                </a:gridCol>
                <a:gridCol w="208280">
                  <a:extLst>
                    <a:ext uri="{9D8B030D-6E8A-4147-A177-3AD203B41FA5}">
                      <a16:colId xmlns:a16="http://schemas.microsoft.com/office/drawing/2014/main" val="1645127210"/>
                    </a:ext>
                  </a:extLst>
                </a:gridCol>
                <a:gridCol w="208280">
                  <a:extLst>
                    <a:ext uri="{9D8B030D-6E8A-4147-A177-3AD203B41FA5}">
                      <a16:colId xmlns:a16="http://schemas.microsoft.com/office/drawing/2014/main" val="220737112"/>
                    </a:ext>
                  </a:extLst>
                </a:gridCol>
                <a:gridCol w="208280">
                  <a:extLst>
                    <a:ext uri="{9D8B030D-6E8A-4147-A177-3AD203B41FA5}">
                      <a16:colId xmlns:a16="http://schemas.microsoft.com/office/drawing/2014/main" val="3316571202"/>
                    </a:ext>
                  </a:extLst>
                </a:gridCol>
                <a:gridCol w="208280">
                  <a:extLst>
                    <a:ext uri="{9D8B030D-6E8A-4147-A177-3AD203B41FA5}">
                      <a16:colId xmlns:a16="http://schemas.microsoft.com/office/drawing/2014/main" val="2531367661"/>
                    </a:ext>
                  </a:extLst>
                </a:gridCol>
                <a:gridCol w="208280">
                  <a:extLst>
                    <a:ext uri="{9D8B030D-6E8A-4147-A177-3AD203B41FA5}">
                      <a16:colId xmlns:a16="http://schemas.microsoft.com/office/drawing/2014/main" val="112089464"/>
                    </a:ext>
                  </a:extLst>
                </a:gridCol>
                <a:gridCol w="208280">
                  <a:extLst>
                    <a:ext uri="{9D8B030D-6E8A-4147-A177-3AD203B41FA5}">
                      <a16:colId xmlns:a16="http://schemas.microsoft.com/office/drawing/2014/main" val="1762598679"/>
                    </a:ext>
                  </a:extLst>
                </a:gridCol>
                <a:gridCol w="208280">
                  <a:extLst>
                    <a:ext uri="{9D8B030D-6E8A-4147-A177-3AD203B41FA5}">
                      <a16:colId xmlns:a16="http://schemas.microsoft.com/office/drawing/2014/main" val="1401342779"/>
                    </a:ext>
                  </a:extLst>
                </a:gridCol>
                <a:gridCol w="246888">
                  <a:extLst>
                    <a:ext uri="{9D8B030D-6E8A-4147-A177-3AD203B41FA5}">
                      <a16:colId xmlns:a16="http://schemas.microsoft.com/office/drawing/2014/main" val="4140684444"/>
                    </a:ext>
                  </a:extLst>
                </a:gridCol>
                <a:gridCol w="246888">
                  <a:extLst>
                    <a:ext uri="{9D8B030D-6E8A-4147-A177-3AD203B41FA5}">
                      <a16:colId xmlns:a16="http://schemas.microsoft.com/office/drawing/2014/main" val="321534606"/>
                    </a:ext>
                  </a:extLst>
                </a:gridCol>
                <a:gridCol w="246888">
                  <a:extLst>
                    <a:ext uri="{9D8B030D-6E8A-4147-A177-3AD203B41FA5}">
                      <a16:colId xmlns:a16="http://schemas.microsoft.com/office/drawing/2014/main" val="75070952"/>
                    </a:ext>
                  </a:extLst>
                </a:gridCol>
                <a:gridCol w="208280">
                  <a:extLst>
                    <a:ext uri="{9D8B030D-6E8A-4147-A177-3AD203B41FA5}">
                      <a16:colId xmlns:a16="http://schemas.microsoft.com/office/drawing/2014/main" val="2532498795"/>
                    </a:ext>
                  </a:extLst>
                </a:gridCol>
                <a:gridCol w="246888">
                  <a:extLst>
                    <a:ext uri="{9D8B030D-6E8A-4147-A177-3AD203B41FA5}">
                      <a16:colId xmlns:a16="http://schemas.microsoft.com/office/drawing/2014/main" val="2263607849"/>
                    </a:ext>
                  </a:extLst>
                </a:gridCol>
                <a:gridCol w="246888">
                  <a:extLst>
                    <a:ext uri="{9D8B030D-6E8A-4147-A177-3AD203B41FA5}">
                      <a16:colId xmlns:a16="http://schemas.microsoft.com/office/drawing/2014/main" val="1482697505"/>
                    </a:ext>
                  </a:extLst>
                </a:gridCol>
                <a:gridCol w="246888">
                  <a:extLst>
                    <a:ext uri="{9D8B030D-6E8A-4147-A177-3AD203B41FA5}">
                      <a16:colId xmlns:a16="http://schemas.microsoft.com/office/drawing/2014/main" val="3755557389"/>
                    </a:ext>
                  </a:extLst>
                </a:gridCol>
                <a:gridCol w="208280">
                  <a:extLst>
                    <a:ext uri="{9D8B030D-6E8A-4147-A177-3AD203B41FA5}">
                      <a16:colId xmlns:a16="http://schemas.microsoft.com/office/drawing/2014/main" val="1651843151"/>
                    </a:ext>
                  </a:extLst>
                </a:gridCol>
                <a:gridCol w="246888">
                  <a:extLst>
                    <a:ext uri="{9D8B030D-6E8A-4147-A177-3AD203B41FA5}">
                      <a16:colId xmlns:a16="http://schemas.microsoft.com/office/drawing/2014/main" val="3123823351"/>
                    </a:ext>
                  </a:extLst>
                </a:gridCol>
                <a:gridCol w="246888">
                  <a:extLst>
                    <a:ext uri="{9D8B030D-6E8A-4147-A177-3AD203B41FA5}">
                      <a16:colId xmlns:a16="http://schemas.microsoft.com/office/drawing/2014/main" val="409174008"/>
                    </a:ext>
                  </a:extLst>
                </a:gridCol>
                <a:gridCol w="208280">
                  <a:extLst>
                    <a:ext uri="{9D8B030D-6E8A-4147-A177-3AD203B41FA5}">
                      <a16:colId xmlns:a16="http://schemas.microsoft.com/office/drawing/2014/main" val="3887873921"/>
                    </a:ext>
                  </a:extLst>
                </a:gridCol>
                <a:gridCol w="208280">
                  <a:extLst>
                    <a:ext uri="{9D8B030D-6E8A-4147-A177-3AD203B41FA5}">
                      <a16:colId xmlns:a16="http://schemas.microsoft.com/office/drawing/2014/main" val="3317384427"/>
                    </a:ext>
                  </a:extLst>
                </a:gridCol>
                <a:gridCol w="208280">
                  <a:extLst>
                    <a:ext uri="{9D8B030D-6E8A-4147-A177-3AD203B41FA5}">
                      <a16:colId xmlns:a16="http://schemas.microsoft.com/office/drawing/2014/main" val="3637483207"/>
                    </a:ext>
                  </a:extLst>
                </a:gridCol>
                <a:gridCol w="246888">
                  <a:extLst>
                    <a:ext uri="{9D8B030D-6E8A-4147-A177-3AD203B41FA5}">
                      <a16:colId xmlns:a16="http://schemas.microsoft.com/office/drawing/2014/main" val="2775308750"/>
                    </a:ext>
                  </a:extLst>
                </a:gridCol>
                <a:gridCol w="208280">
                  <a:extLst>
                    <a:ext uri="{9D8B030D-6E8A-4147-A177-3AD203B41FA5}">
                      <a16:colId xmlns:a16="http://schemas.microsoft.com/office/drawing/2014/main" val="3069365422"/>
                    </a:ext>
                  </a:extLst>
                </a:gridCol>
                <a:gridCol w="208280">
                  <a:extLst>
                    <a:ext uri="{9D8B030D-6E8A-4147-A177-3AD203B41FA5}">
                      <a16:colId xmlns:a16="http://schemas.microsoft.com/office/drawing/2014/main" val="2001094898"/>
                    </a:ext>
                  </a:extLst>
                </a:gridCol>
                <a:gridCol w="208280">
                  <a:extLst>
                    <a:ext uri="{9D8B030D-6E8A-4147-A177-3AD203B41FA5}">
                      <a16:colId xmlns:a16="http://schemas.microsoft.com/office/drawing/2014/main" val="364489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3212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- 2018-12-29 13:36:05 </a:t>
                      </a:r>
                      <a:r>
                        <a:rPr kumimoji="0" lang="de-DE" sz="1000" b="0" i="0" u="none" strike="noStrike" kern="1200" cap="none" spc="0" normalizeH="0" baseline="0" noProof="0">
                          <a:ln>
                            <a:noFill/>
                          </a:ln>
                          <a:solidFill>
                            <a:prstClr val="black"/>
                          </a:solidFill>
                          <a:effectLst/>
                          <a:uLnTx/>
                          <a:uFillTx/>
                          <a:latin typeface="+mn-lt"/>
                          <a:ea typeface="+mn-ea"/>
                          <a:cs typeface="+mn-cs"/>
                        </a:rPr>
                        <a:t> 
 Was denkt Ihr, welche Serie suchen wir? 🤭 Schreibt die Antwort in die Kommentare! ly.zdf.de/ZCI/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https://scontent.xx.fbcdn.net/v/t1.0-9/p720x720/49082535_10157018303859636_6102041847687806976_o.jpg?_nc_cat=101&amp;_nc_ht=scontent.xx&amp;oh=a614a243c1de87f40a9cce4c334e6b31&amp;oe=5CD38B0D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3489539"/>
                  </a:ext>
                </a:extLst>
              </a:tr>
            </a:tbl>
          </a:graphicData>
        </a:graphic>
      </p:graphicFrame>
      <p:sp>
        <p:nvSpPr>
          <p:cNvPr id="4" name="Text Placeholder 3">
            <a:extLst>
              <a:ext uri="{FF2B5EF4-FFF2-40B4-BE49-F238E27FC236}">
                <a16:creationId xmlns:a16="http://schemas.microsoft.com/office/drawing/2014/main" id="{C7B6EAA0-EA17-4888-8F05-1097FD4F8E8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96113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20B1-BE72-45E2-8A03-EDC9DF321287}"/>
              </a:ext>
            </a:extLst>
          </p:cNvPr>
          <p:cNvSpPr>
            <a:spLocks noGrp="1"/>
          </p:cNvSpPr>
          <p:nvPr>
            <p:ph type="title"/>
          </p:nvPr>
        </p:nvSpPr>
        <p:spPr/>
        <p:txBody>
          <a:bodyPr/>
          <a:lstStyle/>
          <a:p>
            <a:r>
              <a:rPr lang="en-US"/>
              <a:t>Facebook Own Posts Table | ZDFneo - 8 of 26</a:t>
            </a:r>
          </a:p>
        </p:txBody>
      </p:sp>
      <p:graphicFrame>
        <p:nvGraphicFramePr>
          <p:cNvPr id="5" name="Table Placeholder 4">
            <a:extLst>
              <a:ext uri="{FF2B5EF4-FFF2-40B4-BE49-F238E27FC236}">
                <a16:creationId xmlns:a16="http://schemas.microsoft.com/office/drawing/2014/main" id="{17855C50-6953-470A-8CFB-C01B34EBB830}"/>
              </a:ext>
            </a:extLst>
          </p:cNvPr>
          <p:cNvGraphicFramePr>
            <a:graphicFrameLocks noGrp="1"/>
          </p:cNvGraphicFramePr>
          <p:nvPr>
            <p:ph type="tbl" sz="quarter" idx="13"/>
            <p:extLst>
              <p:ext uri="{D42A27DB-BD31-4B8C-83A1-F6EECF244321}">
                <p14:modId xmlns:p14="http://schemas.microsoft.com/office/powerpoint/2010/main" val="126583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411516825"/>
                    </a:ext>
                  </a:extLst>
                </a:gridCol>
                <a:gridCol w="822959">
                  <a:extLst>
                    <a:ext uri="{9D8B030D-6E8A-4147-A177-3AD203B41FA5}">
                      <a16:colId xmlns:a16="http://schemas.microsoft.com/office/drawing/2014/main" val="261626781"/>
                    </a:ext>
                  </a:extLst>
                </a:gridCol>
                <a:gridCol w="246888">
                  <a:extLst>
                    <a:ext uri="{9D8B030D-6E8A-4147-A177-3AD203B41FA5}">
                      <a16:colId xmlns:a16="http://schemas.microsoft.com/office/drawing/2014/main" val="3268707005"/>
                    </a:ext>
                  </a:extLst>
                </a:gridCol>
                <a:gridCol w="246888">
                  <a:extLst>
                    <a:ext uri="{9D8B030D-6E8A-4147-A177-3AD203B41FA5}">
                      <a16:colId xmlns:a16="http://schemas.microsoft.com/office/drawing/2014/main" val="2030714842"/>
                    </a:ext>
                  </a:extLst>
                </a:gridCol>
                <a:gridCol w="246888">
                  <a:extLst>
                    <a:ext uri="{9D8B030D-6E8A-4147-A177-3AD203B41FA5}">
                      <a16:colId xmlns:a16="http://schemas.microsoft.com/office/drawing/2014/main" val="2441872581"/>
                    </a:ext>
                  </a:extLst>
                </a:gridCol>
                <a:gridCol w="208280">
                  <a:extLst>
                    <a:ext uri="{9D8B030D-6E8A-4147-A177-3AD203B41FA5}">
                      <a16:colId xmlns:a16="http://schemas.microsoft.com/office/drawing/2014/main" val="2847029613"/>
                    </a:ext>
                  </a:extLst>
                </a:gridCol>
                <a:gridCol w="208280">
                  <a:extLst>
                    <a:ext uri="{9D8B030D-6E8A-4147-A177-3AD203B41FA5}">
                      <a16:colId xmlns:a16="http://schemas.microsoft.com/office/drawing/2014/main" val="3207035711"/>
                    </a:ext>
                  </a:extLst>
                </a:gridCol>
                <a:gridCol w="208280">
                  <a:extLst>
                    <a:ext uri="{9D8B030D-6E8A-4147-A177-3AD203B41FA5}">
                      <a16:colId xmlns:a16="http://schemas.microsoft.com/office/drawing/2014/main" val="1597091346"/>
                    </a:ext>
                  </a:extLst>
                </a:gridCol>
                <a:gridCol w="208280">
                  <a:extLst>
                    <a:ext uri="{9D8B030D-6E8A-4147-A177-3AD203B41FA5}">
                      <a16:colId xmlns:a16="http://schemas.microsoft.com/office/drawing/2014/main" val="807682622"/>
                    </a:ext>
                  </a:extLst>
                </a:gridCol>
                <a:gridCol w="208280">
                  <a:extLst>
                    <a:ext uri="{9D8B030D-6E8A-4147-A177-3AD203B41FA5}">
                      <a16:colId xmlns:a16="http://schemas.microsoft.com/office/drawing/2014/main" val="3425417457"/>
                    </a:ext>
                  </a:extLst>
                </a:gridCol>
                <a:gridCol w="208280">
                  <a:extLst>
                    <a:ext uri="{9D8B030D-6E8A-4147-A177-3AD203B41FA5}">
                      <a16:colId xmlns:a16="http://schemas.microsoft.com/office/drawing/2014/main" val="293881286"/>
                    </a:ext>
                  </a:extLst>
                </a:gridCol>
                <a:gridCol w="208280">
                  <a:extLst>
                    <a:ext uri="{9D8B030D-6E8A-4147-A177-3AD203B41FA5}">
                      <a16:colId xmlns:a16="http://schemas.microsoft.com/office/drawing/2014/main" val="1461748489"/>
                    </a:ext>
                  </a:extLst>
                </a:gridCol>
                <a:gridCol w="246888">
                  <a:extLst>
                    <a:ext uri="{9D8B030D-6E8A-4147-A177-3AD203B41FA5}">
                      <a16:colId xmlns:a16="http://schemas.microsoft.com/office/drawing/2014/main" val="1485872533"/>
                    </a:ext>
                  </a:extLst>
                </a:gridCol>
                <a:gridCol w="246888">
                  <a:extLst>
                    <a:ext uri="{9D8B030D-6E8A-4147-A177-3AD203B41FA5}">
                      <a16:colId xmlns:a16="http://schemas.microsoft.com/office/drawing/2014/main" val="2994394645"/>
                    </a:ext>
                  </a:extLst>
                </a:gridCol>
                <a:gridCol w="246888">
                  <a:extLst>
                    <a:ext uri="{9D8B030D-6E8A-4147-A177-3AD203B41FA5}">
                      <a16:colId xmlns:a16="http://schemas.microsoft.com/office/drawing/2014/main" val="1122201446"/>
                    </a:ext>
                  </a:extLst>
                </a:gridCol>
                <a:gridCol w="208280">
                  <a:extLst>
                    <a:ext uri="{9D8B030D-6E8A-4147-A177-3AD203B41FA5}">
                      <a16:colId xmlns:a16="http://schemas.microsoft.com/office/drawing/2014/main" val="2230798898"/>
                    </a:ext>
                  </a:extLst>
                </a:gridCol>
                <a:gridCol w="246888">
                  <a:extLst>
                    <a:ext uri="{9D8B030D-6E8A-4147-A177-3AD203B41FA5}">
                      <a16:colId xmlns:a16="http://schemas.microsoft.com/office/drawing/2014/main" val="4284770135"/>
                    </a:ext>
                  </a:extLst>
                </a:gridCol>
                <a:gridCol w="246888">
                  <a:extLst>
                    <a:ext uri="{9D8B030D-6E8A-4147-A177-3AD203B41FA5}">
                      <a16:colId xmlns:a16="http://schemas.microsoft.com/office/drawing/2014/main" val="253594815"/>
                    </a:ext>
                  </a:extLst>
                </a:gridCol>
                <a:gridCol w="246888">
                  <a:extLst>
                    <a:ext uri="{9D8B030D-6E8A-4147-A177-3AD203B41FA5}">
                      <a16:colId xmlns:a16="http://schemas.microsoft.com/office/drawing/2014/main" val="229758984"/>
                    </a:ext>
                  </a:extLst>
                </a:gridCol>
                <a:gridCol w="208280">
                  <a:extLst>
                    <a:ext uri="{9D8B030D-6E8A-4147-A177-3AD203B41FA5}">
                      <a16:colId xmlns:a16="http://schemas.microsoft.com/office/drawing/2014/main" val="3893848757"/>
                    </a:ext>
                  </a:extLst>
                </a:gridCol>
                <a:gridCol w="246888">
                  <a:extLst>
                    <a:ext uri="{9D8B030D-6E8A-4147-A177-3AD203B41FA5}">
                      <a16:colId xmlns:a16="http://schemas.microsoft.com/office/drawing/2014/main" val="2725089002"/>
                    </a:ext>
                  </a:extLst>
                </a:gridCol>
                <a:gridCol w="246888">
                  <a:extLst>
                    <a:ext uri="{9D8B030D-6E8A-4147-A177-3AD203B41FA5}">
                      <a16:colId xmlns:a16="http://schemas.microsoft.com/office/drawing/2014/main" val="2948712331"/>
                    </a:ext>
                  </a:extLst>
                </a:gridCol>
                <a:gridCol w="208280">
                  <a:extLst>
                    <a:ext uri="{9D8B030D-6E8A-4147-A177-3AD203B41FA5}">
                      <a16:colId xmlns:a16="http://schemas.microsoft.com/office/drawing/2014/main" val="3382239952"/>
                    </a:ext>
                  </a:extLst>
                </a:gridCol>
                <a:gridCol w="208280">
                  <a:extLst>
                    <a:ext uri="{9D8B030D-6E8A-4147-A177-3AD203B41FA5}">
                      <a16:colId xmlns:a16="http://schemas.microsoft.com/office/drawing/2014/main" val="170086179"/>
                    </a:ext>
                  </a:extLst>
                </a:gridCol>
                <a:gridCol w="208280">
                  <a:extLst>
                    <a:ext uri="{9D8B030D-6E8A-4147-A177-3AD203B41FA5}">
                      <a16:colId xmlns:a16="http://schemas.microsoft.com/office/drawing/2014/main" val="2151287289"/>
                    </a:ext>
                  </a:extLst>
                </a:gridCol>
                <a:gridCol w="246888">
                  <a:extLst>
                    <a:ext uri="{9D8B030D-6E8A-4147-A177-3AD203B41FA5}">
                      <a16:colId xmlns:a16="http://schemas.microsoft.com/office/drawing/2014/main" val="3720989262"/>
                    </a:ext>
                  </a:extLst>
                </a:gridCol>
                <a:gridCol w="208280">
                  <a:extLst>
                    <a:ext uri="{9D8B030D-6E8A-4147-A177-3AD203B41FA5}">
                      <a16:colId xmlns:a16="http://schemas.microsoft.com/office/drawing/2014/main" val="909795490"/>
                    </a:ext>
                  </a:extLst>
                </a:gridCol>
                <a:gridCol w="208280">
                  <a:extLst>
                    <a:ext uri="{9D8B030D-6E8A-4147-A177-3AD203B41FA5}">
                      <a16:colId xmlns:a16="http://schemas.microsoft.com/office/drawing/2014/main" val="1730626089"/>
                    </a:ext>
                  </a:extLst>
                </a:gridCol>
                <a:gridCol w="208280">
                  <a:extLst>
                    <a:ext uri="{9D8B030D-6E8A-4147-A177-3AD203B41FA5}">
                      <a16:colId xmlns:a16="http://schemas.microsoft.com/office/drawing/2014/main" val="224450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652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- 2018-12-29 08:59:06 </a:t>
                      </a:r>
                      <a:r>
                        <a:rPr kumimoji="0" lang="de-DE" sz="1000" b="0" i="0" u="none" strike="noStrike" kern="1200" cap="none" spc="0" normalizeH="0" baseline="0" noProof="0">
                          <a:ln>
                            <a:noFill/>
                          </a:ln>
                          <a:solidFill>
                            <a:prstClr val="black"/>
                          </a:solidFill>
                          <a:effectLst/>
                          <a:uLnTx/>
                          <a:uFillTx/>
                          <a:latin typeface="+mn-lt"/>
                          <a:ea typeface="+mn-ea"/>
                          <a:cs typeface="+mn-cs"/>
                        </a:rPr>
                        <a:t> 
 Was war das Aufregendste, Tollste oder Beste, was Ihr 2018 erlebt habt? Schreibt es uns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https://scontent.xx.fbcdn.net/v/t1.0-9/p720x720/49345986_10157017933774636_1874894168350785536_o.jpg?_nc_cat=104&amp;_nc_ht=scontent.xx&amp;oh=58f0de45014f1c15fb0ec6035856497f&amp;oe=5CBCC923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3425868"/>
                  </a:ext>
                </a:extLst>
              </a:tr>
            </a:tbl>
          </a:graphicData>
        </a:graphic>
      </p:graphicFrame>
      <p:sp>
        <p:nvSpPr>
          <p:cNvPr id="4" name="Text Placeholder 3">
            <a:extLst>
              <a:ext uri="{FF2B5EF4-FFF2-40B4-BE49-F238E27FC236}">
                <a16:creationId xmlns:a16="http://schemas.microsoft.com/office/drawing/2014/main" id="{951CBDC3-37B8-4688-9B1D-A9EB5651839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146777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AD24-C074-408C-A97B-AAD50FED7C25}"/>
              </a:ext>
            </a:extLst>
          </p:cNvPr>
          <p:cNvSpPr>
            <a:spLocks noGrp="1"/>
          </p:cNvSpPr>
          <p:nvPr>
            <p:ph type="title"/>
          </p:nvPr>
        </p:nvSpPr>
        <p:spPr/>
        <p:txBody>
          <a:bodyPr/>
          <a:lstStyle/>
          <a:p>
            <a:r>
              <a:rPr lang="en-US"/>
              <a:t>Facebook Own Posts Table | ZDFneo - 9 of 26</a:t>
            </a:r>
          </a:p>
        </p:txBody>
      </p:sp>
      <p:graphicFrame>
        <p:nvGraphicFramePr>
          <p:cNvPr id="5" name="Table Placeholder 4">
            <a:extLst>
              <a:ext uri="{FF2B5EF4-FFF2-40B4-BE49-F238E27FC236}">
                <a16:creationId xmlns:a16="http://schemas.microsoft.com/office/drawing/2014/main" id="{9593EC8A-142C-40A4-B293-C8523C3CCBB8}"/>
              </a:ext>
            </a:extLst>
          </p:cNvPr>
          <p:cNvGraphicFramePr>
            <a:graphicFrameLocks noGrp="1"/>
          </p:cNvGraphicFramePr>
          <p:nvPr>
            <p:ph type="tbl" sz="quarter" idx="13"/>
            <p:extLst>
              <p:ext uri="{D42A27DB-BD31-4B8C-83A1-F6EECF244321}">
                <p14:modId xmlns:p14="http://schemas.microsoft.com/office/powerpoint/2010/main" val="357585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963142246"/>
                    </a:ext>
                  </a:extLst>
                </a:gridCol>
                <a:gridCol w="822959">
                  <a:extLst>
                    <a:ext uri="{9D8B030D-6E8A-4147-A177-3AD203B41FA5}">
                      <a16:colId xmlns:a16="http://schemas.microsoft.com/office/drawing/2014/main" val="1797234369"/>
                    </a:ext>
                  </a:extLst>
                </a:gridCol>
                <a:gridCol w="246888">
                  <a:extLst>
                    <a:ext uri="{9D8B030D-6E8A-4147-A177-3AD203B41FA5}">
                      <a16:colId xmlns:a16="http://schemas.microsoft.com/office/drawing/2014/main" val="3656485291"/>
                    </a:ext>
                  </a:extLst>
                </a:gridCol>
                <a:gridCol w="246888">
                  <a:extLst>
                    <a:ext uri="{9D8B030D-6E8A-4147-A177-3AD203B41FA5}">
                      <a16:colId xmlns:a16="http://schemas.microsoft.com/office/drawing/2014/main" val="896663004"/>
                    </a:ext>
                  </a:extLst>
                </a:gridCol>
                <a:gridCol w="246888">
                  <a:extLst>
                    <a:ext uri="{9D8B030D-6E8A-4147-A177-3AD203B41FA5}">
                      <a16:colId xmlns:a16="http://schemas.microsoft.com/office/drawing/2014/main" val="188033600"/>
                    </a:ext>
                  </a:extLst>
                </a:gridCol>
                <a:gridCol w="208280">
                  <a:extLst>
                    <a:ext uri="{9D8B030D-6E8A-4147-A177-3AD203B41FA5}">
                      <a16:colId xmlns:a16="http://schemas.microsoft.com/office/drawing/2014/main" val="638416666"/>
                    </a:ext>
                  </a:extLst>
                </a:gridCol>
                <a:gridCol w="208280">
                  <a:extLst>
                    <a:ext uri="{9D8B030D-6E8A-4147-A177-3AD203B41FA5}">
                      <a16:colId xmlns:a16="http://schemas.microsoft.com/office/drawing/2014/main" val="3845685339"/>
                    </a:ext>
                  </a:extLst>
                </a:gridCol>
                <a:gridCol w="208280">
                  <a:extLst>
                    <a:ext uri="{9D8B030D-6E8A-4147-A177-3AD203B41FA5}">
                      <a16:colId xmlns:a16="http://schemas.microsoft.com/office/drawing/2014/main" val="840369716"/>
                    </a:ext>
                  </a:extLst>
                </a:gridCol>
                <a:gridCol w="208280">
                  <a:extLst>
                    <a:ext uri="{9D8B030D-6E8A-4147-A177-3AD203B41FA5}">
                      <a16:colId xmlns:a16="http://schemas.microsoft.com/office/drawing/2014/main" val="2522407129"/>
                    </a:ext>
                  </a:extLst>
                </a:gridCol>
                <a:gridCol w="208280">
                  <a:extLst>
                    <a:ext uri="{9D8B030D-6E8A-4147-A177-3AD203B41FA5}">
                      <a16:colId xmlns:a16="http://schemas.microsoft.com/office/drawing/2014/main" val="3046118474"/>
                    </a:ext>
                  </a:extLst>
                </a:gridCol>
                <a:gridCol w="208280">
                  <a:extLst>
                    <a:ext uri="{9D8B030D-6E8A-4147-A177-3AD203B41FA5}">
                      <a16:colId xmlns:a16="http://schemas.microsoft.com/office/drawing/2014/main" val="4012658346"/>
                    </a:ext>
                  </a:extLst>
                </a:gridCol>
                <a:gridCol w="208280">
                  <a:extLst>
                    <a:ext uri="{9D8B030D-6E8A-4147-A177-3AD203B41FA5}">
                      <a16:colId xmlns:a16="http://schemas.microsoft.com/office/drawing/2014/main" val="891784696"/>
                    </a:ext>
                  </a:extLst>
                </a:gridCol>
                <a:gridCol w="246888">
                  <a:extLst>
                    <a:ext uri="{9D8B030D-6E8A-4147-A177-3AD203B41FA5}">
                      <a16:colId xmlns:a16="http://schemas.microsoft.com/office/drawing/2014/main" val="326367378"/>
                    </a:ext>
                  </a:extLst>
                </a:gridCol>
                <a:gridCol w="246888">
                  <a:extLst>
                    <a:ext uri="{9D8B030D-6E8A-4147-A177-3AD203B41FA5}">
                      <a16:colId xmlns:a16="http://schemas.microsoft.com/office/drawing/2014/main" val="4161909438"/>
                    </a:ext>
                  </a:extLst>
                </a:gridCol>
                <a:gridCol w="246888">
                  <a:extLst>
                    <a:ext uri="{9D8B030D-6E8A-4147-A177-3AD203B41FA5}">
                      <a16:colId xmlns:a16="http://schemas.microsoft.com/office/drawing/2014/main" val="1077589249"/>
                    </a:ext>
                  </a:extLst>
                </a:gridCol>
                <a:gridCol w="208280">
                  <a:extLst>
                    <a:ext uri="{9D8B030D-6E8A-4147-A177-3AD203B41FA5}">
                      <a16:colId xmlns:a16="http://schemas.microsoft.com/office/drawing/2014/main" val="3536894100"/>
                    </a:ext>
                  </a:extLst>
                </a:gridCol>
                <a:gridCol w="246888">
                  <a:extLst>
                    <a:ext uri="{9D8B030D-6E8A-4147-A177-3AD203B41FA5}">
                      <a16:colId xmlns:a16="http://schemas.microsoft.com/office/drawing/2014/main" val="2946246320"/>
                    </a:ext>
                  </a:extLst>
                </a:gridCol>
                <a:gridCol w="246888">
                  <a:extLst>
                    <a:ext uri="{9D8B030D-6E8A-4147-A177-3AD203B41FA5}">
                      <a16:colId xmlns:a16="http://schemas.microsoft.com/office/drawing/2014/main" val="71628617"/>
                    </a:ext>
                  </a:extLst>
                </a:gridCol>
                <a:gridCol w="246888">
                  <a:extLst>
                    <a:ext uri="{9D8B030D-6E8A-4147-A177-3AD203B41FA5}">
                      <a16:colId xmlns:a16="http://schemas.microsoft.com/office/drawing/2014/main" val="3967992851"/>
                    </a:ext>
                  </a:extLst>
                </a:gridCol>
                <a:gridCol w="208280">
                  <a:extLst>
                    <a:ext uri="{9D8B030D-6E8A-4147-A177-3AD203B41FA5}">
                      <a16:colId xmlns:a16="http://schemas.microsoft.com/office/drawing/2014/main" val="921843246"/>
                    </a:ext>
                  </a:extLst>
                </a:gridCol>
                <a:gridCol w="246888">
                  <a:extLst>
                    <a:ext uri="{9D8B030D-6E8A-4147-A177-3AD203B41FA5}">
                      <a16:colId xmlns:a16="http://schemas.microsoft.com/office/drawing/2014/main" val="650779143"/>
                    </a:ext>
                  </a:extLst>
                </a:gridCol>
                <a:gridCol w="246888">
                  <a:extLst>
                    <a:ext uri="{9D8B030D-6E8A-4147-A177-3AD203B41FA5}">
                      <a16:colId xmlns:a16="http://schemas.microsoft.com/office/drawing/2014/main" val="1631635572"/>
                    </a:ext>
                  </a:extLst>
                </a:gridCol>
                <a:gridCol w="208280">
                  <a:extLst>
                    <a:ext uri="{9D8B030D-6E8A-4147-A177-3AD203B41FA5}">
                      <a16:colId xmlns:a16="http://schemas.microsoft.com/office/drawing/2014/main" val="217177210"/>
                    </a:ext>
                  </a:extLst>
                </a:gridCol>
                <a:gridCol w="208280">
                  <a:extLst>
                    <a:ext uri="{9D8B030D-6E8A-4147-A177-3AD203B41FA5}">
                      <a16:colId xmlns:a16="http://schemas.microsoft.com/office/drawing/2014/main" val="478441962"/>
                    </a:ext>
                  </a:extLst>
                </a:gridCol>
                <a:gridCol w="208280">
                  <a:extLst>
                    <a:ext uri="{9D8B030D-6E8A-4147-A177-3AD203B41FA5}">
                      <a16:colId xmlns:a16="http://schemas.microsoft.com/office/drawing/2014/main" val="4161528467"/>
                    </a:ext>
                  </a:extLst>
                </a:gridCol>
                <a:gridCol w="246888">
                  <a:extLst>
                    <a:ext uri="{9D8B030D-6E8A-4147-A177-3AD203B41FA5}">
                      <a16:colId xmlns:a16="http://schemas.microsoft.com/office/drawing/2014/main" val="4173216862"/>
                    </a:ext>
                  </a:extLst>
                </a:gridCol>
                <a:gridCol w="208280">
                  <a:extLst>
                    <a:ext uri="{9D8B030D-6E8A-4147-A177-3AD203B41FA5}">
                      <a16:colId xmlns:a16="http://schemas.microsoft.com/office/drawing/2014/main" val="4114531264"/>
                    </a:ext>
                  </a:extLst>
                </a:gridCol>
                <a:gridCol w="208280">
                  <a:extLst>
                    <a:ext uri="{9D8B030D-6E8A-4147-A177-3AD203B41FA5}">
                      <a16:colId xmlns:a16="http://schemas.microsoft.com/office/drawing/2014/main" val="292354571"/>
                    </a:ext>
                  </a:extLst>
                </a:gridCol>
                <a:gridCol w="208280">
                  <a:extLst>
                    <a:ext uri="{9D8B030D-6E8A-4147-A177-3AD203B41FA5}">
                      <a16:colId xmlns:a16="http://schemas.microsoft.com/office/drawing/2014/main" val="129630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707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- 2018-12-28 15:36:30 </a:t>
                      </a:r>
                      <a:r>
                        <a:rPr kumimoji="0" lang="de-DE" sz="1000" b="0" i="0" u="none" strike="noStrike" kern="1200" cap="none" spc="0" normalizeH="0" baseline="0" noProof="0">
                          <a:ln>
                            <a:noFill/>
                          </a:ln>
                          <a:solidFill>
                            <a:prstClr val="black"/>
                          </a:solidFill>
                          <a:effectLst/>
                          <a:uLnTx/>
                          <a:uFillTx/>
                          <a:latin typeface="+mn-lt"/>
                          <a:ea typeface="+mn-ea"/>
                          <a:cs typeface="+mn-cs"/>
                        </a:rPr>
                        <a:t> 
 Marti Fischer alias der Butler aus unserem #dinnerforcohn muss sich nicht nur um William Cohn kümmern. Der AB will auch erhört werden. 🙄 Wer könnte da wohl drauf gesprochen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https://scontent.xx.fbcdn.net/v/t15.5256-10/p720x720/48553145_347006516031578_7469010567978549248_n.jpg?_nc_cat=110&amp;_nc_ht=scontent.xx&amp;oh=5cd2d48585793c09646ccd96134cd01d&amp;oe=5CB5C223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51862268"/>
                  </a:ext>
                </a:extLst>
              </a:tr>
            </a:tbl>
          </a:graphicData>
        </a:graphic>
      </p:graphicFrame>
      <p:sp>
        <p:nvSpPr>
          <p:cNvPr id="4" name="Text Placeholder 3">
            <a:extLst>
              <a:ext uri="{FF2B5EF4-FFF2-40B4-BE49-F238E27FC236}">
                <a16:creationId xmlns:a16="http://schemas.microsoft.com/office/drawing/2014/main" id="{9EB0C326-8493-459E-8030-C56E159A5F9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439789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2779-A568-4DF6-AACC-372D33BDE877}"/>
              </a:ext>
            </a:extLst>
          </p:cNvPr>
          <p:cNvSpPr>
            <a:spLocks noGrp="1"/>
          </p:cNvSpPr>
          <p:nvPr>
            <p:ph type="title"/>
          </p:nvPr>
        </p:nvSpPr>
        <p:spPr/>
        <p:txBody>
          <a:bodyPr/>
          <a:lstStyle/>
          <a:p>
            <a:r>
              <a:rPr lang="en-US"/>
              <a:t>Facebook Own Posts Table | ZDFneo - 10 of 26</a:t>
            </a:r>
          </a:p>
        </p:txBody>
      </p:sp>
      <p:graphicFrame>
        <p:nvGraphicFramePr>
          <p:cNvPr id="5" name="Table Placeholder 4">
            <a:extLst>
              <a:ext uri="{FF2B5EF4-FFF2-40B4-BE49-F238E27FC236}">
                <a16:creationId xmlns:a16="http://schemas.microsoft.com/office/drawing/2014/main" id="{AF6573F1-727A-4561-BFB9-3393806F168A}"/>
              </a:ext>
            </a:extLst>
          </p:cNvPr>
          <p:cNvGraphicFramePr>
            <a:graphicFrameLocks noGrp="1"/>
          </p:cNvGraphicFramePr>
          <p:nvPr>
            <p:ph type="tbl" sz="quarter" idx="13"/>
            <p:extLst>
              <p:ext uri="{D42A27DB-BD31-4B8C-83A1-F6EECF244321}">
                <p14:modId xmlns:p14="http://schemas.microsoft.com/office/powerpoint/2010/main" val="345335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625694877"/>
                    </a:ext>
                  </a:extLst>
                </a:gridCol>
                <a:gridCol w="822959">
                  <a:extLst>
                    <a:ext uri="{9D8B030D-6E8A-4147-A177-3AD203B41FA5}">
                      <a16:colId xmlns:a16="http://schemas.microsoft.com/office/drawing/2014/main" val="2225094873"/>
                    </a:ext>
                  </a:extLst>
                </a:gridCol>
                <a:gridCol w="246888">
                  <a:extLst>
                    <a:ext uri="{9D8B030D-6E8A-4147-A177-3AD203B41FA5}">
                      <a16:colId xmlns:a16="http://schemas.microsoft.com/office/drawing/2014/main" val="3140456832"/>
                    </a:ext>
                  </a:extLst>
                </a:gridCol>
                <a:gridCol w="246888">
                  <a:extLst>
                    <a:ext uri="{9D8B030D-6E8A-4147-A177-3AD203B41FA5}">
                      <a16:colId xmlns:a16="http://schemas.microsoft.com/office/drawing/2014/main" val="2521022235"/>
                    </a:ext>
                  </a:extLst>
                </a:gridCol>
                <a:gridCol w="246888">
                  <a:extLst>
                    <a:ext uri="{9D8B030D-6E8A-4147-A177-3AD203B41FA5}">
                      <a16:colId xmlns:a16="http://schemas.microsoft.com/office/drawing/2014/main" val="836015182"/>
                    </a:ext>
                  </a:extLst>
                </a:gridCol>
                <a:gridCol w="208280">
                  <a:extLst>
                    <a:ext uri="{9D8B030D-6E8A-4147-A177-3AD203B41FA5}">
                      <a16:colId xmlns:a16="http://schemas.microsoft.com/office/drawing/2014/main" val="3964698090"/>
                    </a:ext>
                  </a:extLst>
                </a:gridCol>
                <a:gridCol w="208280">
                  <a:extLst>
                    <a:ext uri="{9D8B030D-6E8A-4147-A177-3AD203B41FA5}">
                      <a16:colId xmlns:a16="http://schemas.microsoft.com/office/drawing/2014/main" val="3288565396"/>
                    </a:ext>
                  </a:extLst>
                </a:gridCol>
                <a:gridCol w="208280">
                  <a:extLst>
                    <a:ext uri="{9D8B030D-6E8A-4147-A177-3AD203B41FA5}">
                      <a16:colId xmlns:a16="http://schemas.microsoft.com/office/drawing/2014/main" val="850137227"/>
                    </a:ext>
                  </a:extLst>
                </a:gridCol>
                <a:gridCol w="208280">
                  <a:extLst>
                    <a:ext uri="{9D8B030D-6E8A-4147-A177-3AD203B41FA5}">
                      <a16:colId xmlns:a16="http://schemas.microsoft.com/office/drawing/2014/main" val="1978854368"/>
                    </a:ext>
                  </a:extLst>
                </a:gridCol>
                <a:gridCol w="208280">
                  <a:extLst>
                    <a:ext uri="{9D8B030D-6E8A-4147-A177-3AD203B41FA5}">
                      <a16:colId xmlns:a16="http://schemas.microsoft.com/office/drawing/2014/main" val="525454479"/>
                    </a:ext>
                  </a:extLst>
                </a:gridCol>
                <a:gridCol w="208280">
                  <a:extLst>
                    <a:ext uri="{9D8B030D-6E8A-4147-A177-3AD203B41FA5}">
                      <a16:colId xmlns:a16="http://schemas.microsoft.com/office/drawing/2014/main" val="317551938"/>
                    </a:ext>
                  </a:extLst>
                </a:gridCol>
                <a:gridCol w="208280">
                  <a:extLst>
                    <a:ext uri="{9D8B030D-6E8A-4147-A177-3AD203B41FA5}">
                      <a16:colId xmlns:a16="http://schemas.microsoft.com/office/drawing/2014/main" val="23594449"/>
                    </a:ext>
                  </a:extLst>
                </a:gridCol>
                <a:gridCol w="246888">
                  <a:extLst>
                    <a:ext uri="{9D8B030D-6E8A-4147-A177-3AD203B41FA5}">
                      <a16:colId xmlns:a16="http://schemas.microsoft.com/office/drawing/2014/main" val="1003777721"/>
                    </a:ext>
                  </a:extLst>
                </a:gridCol>
                <a:gridCol w="246888">
                  <a:extLst>
                    <a:ext uri="{9D8B030D-6E8A-4147-A177-3AD203B41FA5}">
                      <a16:colId xmlns:a16="http://schemas.microsoft.com/office/drawing/2014/main" val="2724981053"/>
                    </a:ext>
                  </a:extLst>
                </a:gridCol>
                <a:gridCol w="246888">
                  <a:extLst>
                    <a:ext uri="{9D8B030D-6E8A-4147-A177-3AD203B41FA5}">
                      <a16:colId xmlns:a16="http://schemas.microsoft.com/office/drawing/2014/main" val="1146302001"/>
                    </a:ext>
                  </a:extLst>
                </a:gridCol>
                <a:gridCol w="208280">
                  <a:extLst>
                    <a:ext uri="{9D8B030D-6E8A-4147-A177-3AD203B41FA5}">
                      <a16:colId xmlns:a16="http://schemas.microsoft.com/office/drawing/2014/main" val="2016455613"/>
                    </a:ext>
                  </a:extLst>
                </a:gridCol>
                <a:gridCol w="246888">
                  <a:extLst>
                    <a:ext uri="{9D8B030D-6E8A-4147-A177-3AD203B41FA5}">
                      <a16:colId xmlns:a16="http://schemas.microsoft.com/office/drawing/2014/main" val="505113295"/>
                    </a:ext>
                  </a:extLst>
                </a:gridCol>
                <a:gridCol w="246888">
                  <a:extLst>
                    <a:ext uri="{9D8B030D-6E8A-4147-A177-3AD203B41FA5}">
                      <a16:colId xmlns:a16="http://schemas.microsoft.com/office/drawing/2014/main" val="1291423891"/>
                    </a:ext>
                  </a:extLst>
                </a:gridCol>
                <a:gridCol w="246888">
                  <a:extLst>
                    <a:ext uri="{9D8B030D-6E8A-4147-A177-3AD203B41FA5}">
                      <a16:colId xmlns:a16="http://schemas.microsoft.com/office/drawing/2014/main" val="791055153"/>
                    </a:ext>
                  </a:extLst>
                </a:gridCol>
                <a:gridCol w="208280">
                  <a:extLst>
                    <a:ext uri="{9D8B030D-6E8A-4147-A177-3AD203B41FA5}">
                      <a16:colId xmlns:a16="http://schemas.microsoft.com/office/drawing/2014/main" val="475688380"/>
                    </a:ext>
                  </a:extLst>
                </a:gridCol>
                <a:gridCol w="246888">
                  <a:extLst>
                    <a:ext uri="{9D8B030D-6E8A-4147-A177-3AD203B41FA5}">
                      <a16:colId xmlns:a16="http://schemas.microsoft.com/office/drawing/2014/main" val="1875278433"/>
                    </a:ext>
                  </a:extLst>
                </a:gridCol>
                <a:gridCol w="246888">
                  <a:extLst>
                    <a:ext uri="{9D8B030D-6E8A-4147-A177-3AD203B41FA5}">
                      <a16:colId xmlns:a16="http://schemas.microsoft.com/office/drawing/2014/main" val="3189890389"/>
                    </a:ext>
                  </a:extLst>
                </a:gridCol>
                <a:gridCol w="208280">
                  <a:extLst>
                    <a:ext uri="{9D8B030D-6E8A-4147-A177-3AD203B41FA5}">
                      <a16:colId xmlns:a16="http://schemas.microsoft.com/office/drawing/2014/main" val="927714000"/>
                    </a:ext>
                  </a:extLst>
                </a:gridCol>
                <a:gridCol w="208280">
                  <a:extLst>
                    <a:ext uri="{9D8B030D-6E8A-4147-A177-3AD203B41FA5}">
                      <a16:colId xmlns:a16="http://schemas.microsoft.com/office/drawing/2014/main" val="2824963957"/>
                    </a:ext>
                  </a:extLst>
                </a:gridCol>
                <a:gridCol w="208280">
                  <a:extLst>
                    <a:ext uri="{9D8B030D-6E8A-4147-A177-3AD203B41FA5}">
                      <a16:colId xmlns:a16="http://schemas.microsoft.com/office/drawing/2014/main" val="3562660503"/>
                    </a:ext>
                  </a:extLst>
                </a:gridCol>
                <a:gridCol w="246888">
                  <a:extLst>
                    <a:ext uri="{9D8B030D-6E8A-4147-A177-3AD203B41FA5}">
                      <a16:colId xmlns:a16="http://schemas.microsoft.com/office/drawing/2014/main" val="480411722"/>
                    </a:ext>
                  </a:extLst>
                </a:gridCol>
                <a:gridCol w="208280">
                  <a:extLst>
                    <a:ext uri="{9D8B030D-6E8A-4147-A177-3AD203B41FA5}">
                      <a16:colId xmlns:a16="http://schemas.microsoft.com/office/drawing/2014/main" val="207977160"/>
                    </a:ext>
                  </a:extLst>
                </a:gridCol>
                <a:gridCol w="208280">
                  <a:extLst>
                    <a:ext uri="{9D8B030D-6E8A-4147-A177-3AD203B41FA5}">
                      <a16:colId xmlns:a16="http://schemas.microsoft.com/office/drawing/2014/main" val="898950081"/>
                    </a:ext>
                  </a:extLst>
                </a:gridCol>
                <a:gridCol w="208280">
                  <a:extLst>
                    <a:ext uri="{9D8B030D-6E8A-4147-A177-3AD203B41FA5}">
                      <a16:colId xmlns:a16="http://schemas.microsoft.com/office/drawing/2014/main" val="125659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4328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- 2018-12-28 08:07:06 </a:t>
                      </a:r>
                      <a:r>
                        <a:rPr kumimoji="0" lang="de-DE" sz="1000" b="0" i="0" u="none" strike="noStrike" kern="1200" cap="none" spc="0" normalizeH="0" baseline="0" noProof="0">
                          <a:ln>
                            <a:noFill/>
                          </a:ln>
                          <a:solidFill>
                            <a:prstClr val="black"/>
                          </a:solidFill>
                          <a:effectLst/>
                          <a:uLnTx/>
                          <a:uFillTx/>
                          <a:latin typeface="+mn-lt"/>
                          <a:ea typeface="+mn-ea"/>
                          <a:cs typeface="+mn-cs"/>
                        </a:rPr>
                        <a:t> 
 30. März 1989: Die erste Folge von Rivalen der Rennbahn wird ausgestrahlt. Wer von Euch kennt das noch?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https://scontent.xx.fbcdn.net/v/t1.0-9/s720x720/49001729_10157015700339636_8195767670671409152_o.png?_nc_cat=102&amp;_nc_ht=scontent.xx&amp;oh=9364b000efd15b28772d886d6d216a83&amp;oe=5CCB6E99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8281328"/>
                  </a:ext>
                </a:extLst>
              </a:tr>
            </a:tbl>
          </a:graphicData>
        </a:graphic>
      </p:graphicFrame>
      <p:sp>
        <p:nvSpPr>
          <p:cNvPr id="4" name="Text Placeholder 3">
            <a:extLst>
              <a:ext uri="{FF2B5EF4-FFF2-40B4-BE49-F238E27FC236}">
                <a16:creationId xmlns:a16="http://schemas.microsoft.com/office/drawing/2014/main" id="{46555448-8949-486C-9EEA-08BF437FB35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11061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B6B2C-EC84-4D8B-9AC0-EC9C08AF7412}"/>
              </a:ext>
            </a:extLst>
          </p:cNvPr>
          <p:cNvSpPr>
            <a:spLocks noGrp="1"/>
          </p:cNvSpPr>
          <p:nvPr>
            <p:ph type="title"/>
          </p:nvPr>
        </p:nvSpPr>
        <p:spPr/>
        <p:txBody>
          <a:bodyPr/>
          <a:lstStyle/>
          <a:p>
            <a:r>
              <a:rPr lang="en-US"/>
              <a:t>Facebook Own Posts Table | ZDFneo - 11 of 26</a:t>
            </a:r>
          </a:p>
        </p:txBody>
      </p:sp>
      <p:graphicFrame>
        <p:nvGraphicFramePr>
          <p:cNvPr id="5" name="Table Placeholder 4">
            <a:extLst>
              <a:ext uri="{FF2B5EF4-FFF2-40B4-BE49-F238E27FC236}">
                <a16:creationId xmlns:a16="http://schemas.microsoft.com/office/drawing/2014/main" id="{55909E52-665A-49D0-92A2-F8798137969B}"/>
              </a:ext>
            </a:extLst>
          </p:cNvPr>
          <p:cNvGraphicFramePr>
            <a:graphicFrameLocks noGrp="1"/>
          </p:cNvGraphicFramePr>
          <p:nvPr>
            <p:ph type="tbl" sz="quarter" idx="13"/>
            <p:extLst>
              <p:ext uri="{D42A27DB-BD31-4B8C-83A1-F6EECF244321}">
                <p14:modId xmlns:p14="http://schemas.microsoft.com/office/powerpoint/2010/main" val="1815143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67434564"/>
                    </a:ext>
                  </a:extLst>
                </a:gridCol>
                <a:gridCol w="822959">
                  <a:extLst>
                    <a:ext uri="{9D8B030D-6E8A-4147-A177-3AD203B41FA5}">
                      <a16:colId xmlns:a16="http://schemas.microsoft.com/office/drawing/2014/main" val="535038294"/>
                    </a:ext>
                  </a:extLst>
                </a:gridCol>
                <a:gridCol w="246888">
                  <a:extLst>
                    <a:ext uri="{9D8B030D-6E8A-4147-A177-3AD203B41FA5}">
                      <a16:colId xmlns:a16="http://schemas.microsoft.com/office/drawing/2014/main" val="2163250638"/>
                    </a:ext>
                  </a:extLst>
                </a:gridCol>
                <a:gridCol w="246888">
                  <a:extLst>
                    <a:ext uri="{9D8B030D-6E8A-4147-A177-3AD203B41FA5}">
                      <a16:colId xmlns:a16="http://schemas.microsoft.com/office/drawing/2014/main" val="4081327357"/>
                    </a:ext>
                  </a:extLst>
                </a:gridCol>
                <a:gridCol w="246888">
                  <a:extLst>
                    <a:ext uri="{9D8B030D-6E8A-4147-A177-3AD203B41FA5}">
                      <a16:colId xmlns:a16="http://schemas.microsoft.com/office/drawing/2014/main" val="1202909172"/>
                    </a:ext>
                  </a:extLst>
                </a:gridCol>
                <a:gridCol w="208280">
                  <a:extLst>
                    <a:ext uri="{9D8B030D-6E8A-4147-A177-3AD203B41FA5}">
                      <a16:colId xmlns:a16="http://schemas.microsoft.com/office/drawing/2014/main" val="3378188944"/>
                    </a:ext>
                  </a:extLst>
                </a:gridCol>
                <a:gridCol w="208280">
                  <a:extLst>
                    <a:ext uri="{9D8B030D-6E8A-4147-A177-3AD203B41FA5}">
                      <a16:colId xmlns:a16="http://schemas.microsoft.com/office/drawing/2014/main" val="339320509"/>
                    </a:ext>
                  </a:extLst>
                </a:gridCol>
                <a:gridCol w="208280">
                  <a:extLst>
                    <a:ext uri="{9D8B030D-6E8A-4147-A177-3AD203B41FA5}">
                      <a16:colId xmlns:a16="http://schemas.microsoft.com/office/drawing/2014/main" val="2732356643"/>
                    </a:ext>
                  </a:extLst>
                </a:gridCol>
                <a:gridCol w="208280">
                  <a:extLst>
                    <a:ext uri="{9D8B030D-6E8A-4147-A177-3AD203B41FA5}">
                      <a16:colId xmlns:a16="http://schemas.microsoft.com/office/drawing/2014/main" val="4204921114"/>
                    </a:ext>
                  </a:extLst>
                </a:gridCol>
                <a:gridCol w="208280">
                  <a:extLst>
                    <a:ext uri="{9D8B030D-6E8A-4147-A177-3AD203B41FA5}">
                      <a16:colId xmlns:a16="http://schemas.microsoft.com/office/drawing/2014/main" val="564346999"/>
                    </a:ext>
                  </a:extLst>
                </a:gridCol>
                <a:gridCol w="208280">
                  <a:extLst>
                    <a:ext uri="{9D8B030D-6E8A-4147-A177-3AD203B41FA5}">
                      <a16:colId xmlns:a16="http://schemas.microsoft.com/office/drawing/2014/main" val="2218093965"/>
                    </a:ext>
                  </a:extLst>
                </a:gridCol>
                <a:gridCol w="208280">
                  <a:extLst>
                    <a:ext uri="{9D8B030D-6E8A-4147-A177-3AD203B41FA5}">
                      <a16:colId xmlns:a16="http://schemas.microsoft.com/office/drawing/2014/main" val="259112239"/>
                    </a:ext>
                  </a:extLst>
                </a:gridCol>
                <a:gridCol w="246888">
                  <a:extLst>
                    <a:ext uri="{9D8B030D-6E8A-4147-A177-3AD203B41FA5}">
                      <a16:colId xmlns:a16="http://schemas.microsoft.com/office/drawing/2014/main" val="4077866682"/>
                    </a:ext>
                  </a:extLst>
                </a:gridCol>
                <a:gridCol w="246888">
                  <a:extLst>
                    <a:ext uri="{9D8B030D-6E8A-4147-A177-3AD203B41FA5}">
                      <a16:colId xmlns:a16="http://schemas.microsoft.com/office/drawing/2014/main" val="1610811055"/>
                    </a:ext>
                  </a:extLst>
                </a:gridCol>
                <a:gridCol w="246888">
                  <a:extLst>
                    <a:ext uri="{9D8B030D-6E8A-4147-A177-3AD203B41FA5}">
                      <a16:colId xmlns:a16="http://schemas.microsoft.com/office/drawing/2014/main" val="647798391"/>
                    </a:ext>
                  </a:extLst>
                </a:gridCol>
                <a:gridCol w="208280">
                  <a:extLst>
                    <a:ext uri="{9D8B030D-6E8A-4147-A177-3AD203B41FA5}">
                      <a16:colId xmlns:a16="http://schemas.microsoft.com/office/drawing/2014/main" val="3794975737"/>
                    </a:ext>
                  </a:extLst>
                </a:gridCol>
                <a:gridCol w="246888">
                  <a:extLst>
                    <a:ext uri="{9D8B030D-6E8A-4147-A177-3AD203B41FA5}">
                      <a16:colId xmlns:a16="http://schemas.microsoft.com/office/drawing/2014/main" val="3740278262"/>
                    </a:ext>
                  </a:extLst>
                </a:gridCol>
                <a:gridCol w="246888">
                  <a:extLst>
                    <a:ext uri="{9D8B030D-6E8A-4147-A177-3AD203B41FA5}">
                      <a16:colId xmlns:a16="http://schemas.microsoft.com/office/drawing/2014/main" val="772631588"/>
                    </a:ext>
                  </a:extLst>
                </a:gridCol>
                <a:gridCol w="246888">
                  <a:extLst>
                    <a:ext uri="{9D8B030D-6E8A-4147-A177-3AD203B41FA5}">
                      <a16:colId xmlns:a16="http://schemas.microsoft.com/office/drawing/2014/main" val="1078919755"/>
                    </a:ext>
                  </a:extLst>
                </a:gridCol>
                <a:gridCol w="208280">
                  <a:extLst>
                    <a:ext uri="{9D8B030D-6E8A-4147-A177-3AD203B41FA5}">
                      <a16:colId xmlns:a16="http://schemas.microsoft.com/office/drawing/2014/main" val="3205590261"/>
                    </a:ext>
                  </a:extLst>
                </a:gridCol>
                <a:gridCol w="246888">
                  <a:extLst>
                    <a:ext uri="{9D8B030D-6E8A-4147-A177-3AD203B41FA5}">
                      <a16:colId xmlns:a16="http://schemas.microsoft.com/office/drawing/2014/main" val="843338525"/>
                    </a:ext>
                  </a:extLst>
                </a:gridCol>
                <a:gridCol w="246888">
                  <a:extLst>
                    <a:ext uri="{9D8B030D-6E8A-4147-A177-3AD203B41FA5}">
                      <a16:colId xmlns:a16="http://schemas.microsoft.com/office/drawing/2014/main" val="2683393440"/>
                    </a:ext>
                  </a:extLst>
                </a:gridCol>
                <a:gridCol w="208280">
                  <a:extLst>
                    <a:ext uri="{9D8B030D-6E8A-4147-A177-3AD203B41FA5}">
                      <a16:colId xmlns:a16="http://schemas.microsoft.com/office/drawing/2014/main" val="750110604"/>
                    </a:ext>
                  </a:extLst>
                </a:gridCol>
                <a:gridCol w="208280">
                  <a:extLst>
                    <a:ext uri="{9D8B030D-6E8A-4147-A177-3AD203B41FA5}">
                      <a16:colId xmlns:a16="http://schemas.microsoft.com/office/drawing/2014/main" val="1999655763"/>
                    </a:ext>
                  </a:extLst>
                </a:gridCol>
                <a:gridCol w="208280">
                  <a:extLst>
                    <a:ext uri="{9D8B030D-6E8A-4147-A177-3AD203B41FA5}">
                      <a16:colId xmlns:a16="http://schemas.microsoft.com/office/drawing/2014/main" val="920498364"/>
                    </a:ext>
                  </a:extLst>
                </a:gridCol>
                <a:gridCol w="246888">
                  <a:extLst>
                    <a:ext uri="{9D8B030D-6E8A-4147-A177-3AD203B41FA5}">
                      <a16:colId xmlns:a16="http://schemas.microsoft.com/office/drawing/2014/main" val="2185503588"/>
                    </a:ext>
                  </a:extLst>
                </a:gridCol>
                <a:gridCol w="208280">
                  <a:extLst>
                    <a:ext uri="{9D8B030D-6E8A-4147-A177-3AD203B41FA5}">
                      <a16:colId xmlns:a16="http://schemas.microsoft.com/office/drawing/2014/main" val="3986125439"/>
                    </a:ext>
                  </a:extLst>
                </a:gridCol>
                <a:gridCol w="208280">
                  <a:extLst>
                    <a:ext uri="{9D8B030D-6E8A-4147-A177-3AD203B41FA5}">
                      <a16:colId xmlns:a16="http://schemas.microsoft.com/office/drawing/2014/main" val="882277852"/>
                    </a:ext>
                  </a:extLst>
                </a:gridCol>
                <a:gridCol w="208280">
                  <a:extLst>
                    <a:ext uri="{9D8B030D-6E8A-4147-A177-3AD203B41FA5}">
                      <a16:colId xmlns:a16="http://schemas.microsoft.com/office/drawing/2014/main" val="44644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335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ZDFneo - 2018-12-27 19:03:08 </a:t>
                      </a:r>
                      <a:r>
                        <a:rPr kumimoji="0" lang="en-US" sz="1000" b="0" i="0" u="none" strike="noStrike" kern="1200" cap="none" spc="0" normalizeH="0" baseline="0" noProof="0">
                          <a:ln>
                            <a:noFill/>
                          </a:ln>
                          <a:solidFill>
                            <a:prstClr val="black"/>
                          </a:solidFill>
                          <a:effectLst/>
                          <a:uLnTx/>
                          <a:uFillTx/>
                          <a:latin typeface="+mn-lt"/>
                          <a:ea typeface="+mn-ea"/>
                          <a:cs typeface="+mn-cs"/>
                        </a:rPr>
                        <a:t> 
 Das ist für alle unsere Cherry Ladys und Cherry Boys! 🤗 💃🏼 🕺🏼 #dinnerforcohn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https://scontent.xx.fbcdn.net/v/t1.0-9/p720x720/49001729_10157013786124636_6201977567637929984_o.jpg?_nc_cat=101&amp;_nc_ht=scontent.xx&amp;oh=e1e38c0c8c0be7b6347f1574d0687750&amp;oe=5CB35A18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8232974"/>
                  </a:ext>
                </a:extLst>
              </a:tr>
            </a:tbl>
          </a:graphicData>
        </a:graphic>
      </p:graphicFrame>
      <p:sp>
        <p:nvSpPr>
          <p:cNvPr id="4" name="Text Placeholder 3">
            <a:extLst>
              <a:ext uri="{FF2B5EF4-FFF2-40B4-BE49-F238E27FC236}">
                <a16:creationId xmlns:a16="http://schemas.microsoft.com/office/drawing/2014/main" id="{C7815CD3-0ABE-412A-8A2B-A47A3AF1A0C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801369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6449D-A7C7-40E1-9D79-34F2E941A506}"/>
              </a:ext>
            </a:extLst>
          </p:cNvPr>
          <p:cNvSpPr>
            <a:spLocks noGrp="1"/>
          </p:cNvSpPr>
          <p:nvPr>
            <p:ph type="title"/>
          </p:nvPr>
        </p:nvSpPr>
        <p:spPr/>
        <p:txBody>
          <a:bodyPr/>
          <a:lstStyle/>
          <a:p>
            <a:r>
              <a:rPr lang="en-US"/>
              <a:t>Facebook Own Posts Table | ZDFneo - 12 of 26</a:t>
            </a:r>
          </a:p>
        </p:txBody>
      </p:sp>
      <p:graphicFrame>
        <p:nvGraphicFramePr>
          <p:cNvPr id="5" name="Table Placeholder 4">
            <a:extLst>
              <a:ext uri="{FF2B5EF4-FFF2-40B4-BE49-F238E27FC236}">
                <a16:creationId xmlns:a16="http://schemas.microsoft.com/office/drawing/2014/main" id="{7EBAA356-16E1-417C-B13C-60F281F621D2}"/>
              </a:ext>
            </a:extLst>
          </p:cNvPr>
          <p:cNvGraphicFramePr>
            <a:graphicFrameLocks noGrp="1"/>
          </p:cNvGraphicFramePr>
          <p:nvPr>
            <p:ph type="tbl" sz="quarter" idx="13"/>
            <p:extLst>
              <p:ext uri="{D42A27DB-BD31-4B8C-83A1-F6EECF244321}">
                <p14:modId xmlns:p14="http://schemas.microsoft.com/office/powerpoint/2010/main" val="2651251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504957228"/>
                    </a:ext>
                  </a:extLst>
                </a:gridCol>
                <a:gridCol w="822959">
                  <a:extLst>
                    <a:ext uri="{9D8B030D-6E8A-4147-A177-3AD203B41FA5}">
                      <a16:colId xmlns:a16="http://schemas.microsoft.com/office/drawing/2014/main" val="4286142820"/>
                    </a:ext>
                  </a:extLst>
                </a:gridCol>
                <a:gridCol w="246888">
                  <a:extLst>
                    <a:ext uri="{9D8B030D-6E8A-4147-A177-3AD203B41FA5}">
                      <a16:colId xmlns:a16="http://schemas.microsoft.com/office/drawing/2014/main" val="2108211689"/>
                    </a:ext>
                  </a:extLst>
                </a:gridCol>
                <a:gridCol w="246888">
                  <a:extLst>
                    <a:ext uri="{9D8B030D-6E8A-4147-A177-3AD203B41FA5}">
                      <a16:colId xmlns:a16="http://schemas.microsoft.com/office/drawing/2014/main" val="1125949281"/>
                    </a:ext>
                  </a:extLst>
                </a:gridCol>
                <a:gridCol w="246888">
                  <a:extLst>
                    <a:ext uri="{9D8B030D-6E8A-4147-A177-3AD203B41FA5}">
                      <a16:colId xmlns:a16="http://schemas.microsoft.com/office/drawing/2014/main" val="4241672780"/>
                    </a:ext>
                  </a:extLst>
                </a:gridCol>
                <a:gridCol w="208280">
                  <a:extLst>
                    <a:ext uri="{9D8B030D-6E8A-4147-A177-3AD203B41FA5}">
                      <a16:colId xmlns:a16="http://schemas.microsoft.com/office/drawing/2014/main" val="2307259597"/>
                    </a:ext>
                  </a:extLst>
                </a:gridCol>
                <a:gridCol w="208280">
                  <a:extLst>
                    <a:ext uri="{9D8B030D-6E8A-4147-A177-3AD203B41FA5}">
                      <a16:colId xmlns:a16="http://schemas.microsoft.com/office/drawing/2014/main" val="3645569939"/>
                    </a:ext>
                  </a:extLst>
                </a:gridCol>
                <a:gridCol w="208280">
                  <a:extLst>
                    <a:ext uri="{9D8B030D-6E8A-4147-A177-3AD203B41FA5}">
                      <a16:colId xmlns:a16="http://schemas.microsoft.com/office/drawing/2014/main" val="3418633107"/>
                    </a:ext>
                  </a:extLst>
                </a:gridCol>
                <a:gridCol w="208280">
                  <a:extLst>
                    <a:ext uri="{9D8B030D-6E8A-4147-A177-3AD203B41FA5}">
                      <a16:colId xmlns:a16="http://schemas.microsoft.com/office/drawing/2014/main" val="4042572520"/>
                    </a:ext>
                  </a:extLst>
                </a:gridCol>
                <a:gridCol w="208280">
                  <a:extLst>
                    <a:ext uri="{9D8B030D-6E8A-4147-A177-3AD203B41FA5}">
                      <a16:colId xmlns:a16="http://schemas.microsoft.com/office/drawing/2014/main" val="2513659644"/>
                    </a:ext>
                  </a:extLst>
                </a:gridCol>
                <a:gridCol w="208280">
                  <a:extLst>
                    <a:ext uri="{9D8B030D-6E8A-4147-A177-3AD203B41FA5}">
                      <a16:colId xmlns:a16="http://schemas.microsoft.com/office/drawing/2014/main" val="1762837799"/>
                    </a:ext>
                  </a:extLst>
                </a:gridCol>
                <a:gridCol w="208280">
                  <a:extLst>
                    <a:ext uri="{9D8B030D-6E8A-4147-A177-3AD203B41FA5}">
                      <a16:colId xmlns:a16="http://schemas.microsoft.com/office/drawing/2014/main" val="126049718"/>
                    </a:ext>
                  </a:extLst>
                </a:gridCol>
                <a:gridCol w="246888">
                  <a:extLst>
                    <a:ext uri="{9D8B030D-6E8A-4147-A177-3AD203B41FA5}">
                      <a16:colId xmlns:a16="http://schemas.microsoft.com/office/drawing/2014/main" val="1772434299"/>
                    </a:ext>
                  </a:extLst>
                </a:gridCol>
                <a:gridCol w="246888">
                  <a:extLst>
                    <a:ext uri="{9D8B030D-6E8A-4147-A177-3AD203B41FA5}">
                      <a16:colId xmlns:a16="http://schemas.microsoft.com/office/drawing/2014/main" val="2353145627"/>
                    </a:ext>
                  </a:extLst>
                </a:gridCol>
                <a:gridCol w="246888">
                  <a:extLst>
                    <a:ext uri="{9D8B030D-6E8A-4147-A177-3AD203B41FA5}">
                      <a16:colId xmlns:a16="http://schemas.microsoft.com/office/drawing/2014/main" val="1334185074"/>
                    </a:ext>
                  </a:extLst>
                </a:gridCol>
                <a:gridCol w="208280">
                  <a:extLst>
                    <a:ext uri="{9D8B030D-6E8A-4147-A177-3AD203B41FA5}">
                      <a16:colId xmlns:a16="http://schemas.microsoft.com/office/drawing/2014/main" val="84854327"/>
                    </a:ext>
                  </a:extLst>
                </a:gridCol>
                <a:gridCol w="246888">
                  <a:extLst>
                    <a:ext uri="{9D8B030D-6E8A-4147-A177-3AD203B41FA5}">
                      <a16:colId xmlns:a16="http://schemas.microsoft.com/office/drawing/2014/main" val="1613380002"/>
                    </a:ext>
                  </a:extLst>
                </a:gridCol>
                <a:gridCol w="246888">
                  <a:extLst>
                    <a:ext uri="{9D8B030D-6E8A-4147-A177-3AD203B41FA5}">
                      <a16:colId xmlns:a16="http://schemas.microsoft.com/office/drawing/2014/main" val="781995716"/>
                    </a:ext>
                  </a:extLst>
                </a:gridCol>
                <a:gridCol w="246888">
                  <a:extLst>
                    <a:ext uri="{9D8B030D-6E8A-4147-A177-3AD203B41FA5}">
                      <a16:colId xmlns:a16="http://schemas.microsoft.com/office/drawing/2014/main" val="3251958148"/>
                    </a:ext>
                  </a:extLst>
                </a:gridCol>
                <a:gridCol w="208280">
                  <a:extLst>
                    <a:ext uri="{9D8B030D-6E8A-4147-A177-3AD203B41FA5}">
                      <a16:colId xmlns:a16="http://schemas.microsoft.com/office/drawing/2014/main" val="2945523341"/>
                    </a:ext>
                  </a:extLst>
                </a:gridCol>
                <a:gridCol w="246888">
                  <a:extLst>
                    <a:ext uri="{9D8B030D-6E8A-4147-A177-3AD203B41FA5}">
                      <a16:colId xmlns:a16="http://schemas.microsoft.com/office/drawing/2014/main" val="1031946882"/>
                    </a:ext>
                  </a:extLst>
                </a:gridCol>
                <a:gridCol w="246888">
                  <a:extLst>
                    <a:ext uri="{9D8B030D-6E8A-4147-A177-3AD203B41FA5}">
                      <a16:colId xmlns:a16="http://schemas.microsoft.com/office/drawing/2014/main" val="2142476424"/>
                    </a:ext>
                  </a:extLst>
                </a:gridCol>
                <a:gridCol w="208280">
                  <a:extLst>
                    <a:ext uri="{9D8B030D-6E8A-4147-A177-3AD203B41FA5}">
                      <a16:colId xmlns:a16="http://schemas.microsoft.com/office/drawing/2014/main" val="1354442965"/>
                    </a:ext>
                  </a:extLst>
                </a:gridCol>
                <a:gridCol w="208280">
                  <a:extLst>
                    <a:ext uri="{9D8B030D-6E8A-4147-A177-3AD203B41FA5}">
                      <a16:colId xmlns:a16="http://schemas.microsoft.com/office/drawing/2014/main" val="2963124863"/>
                    </a:ext>
                  </a:extLst>
                </a:gridCol>
                <a:gridCol w="208280">
                  <a:extLst>
                    <a:ext uri="{9D8B030D-6E8A-4147-A177-3AD203B41FA5}">
                      <a16:colId xmlns:a16="http://schemas.microsoft.com/office/drawing/2014/main" val="3847052457"/>
                    </a:ext>
                  </a:extLst>
                </a:gridCol>
                <a:gridCol w="246888">
                  <a:extLst>
                    <a:ext uri="{9D8B030D-6E8A-4147-A177-3AD203B41FA5}">
                      <a16:colId xmlns:a16="http://schemas.microsoft.com/office/drawing/2014/main" val="3967890722"/>
                    </a:ext>
                  </a:extLst>
                </a:gridCol>
                <a:gridCol w="208280">
                  <a:extLst>
                    <a:ext uri="{9D8B030D-6E8A-4147-A177-3AD203B41FA5}">
                      <a16:colId xmlns:a16="http://schemas.microsoft.com/office/drawing/2014/main" val="2100902565"/>
                    </a:ext>
                  </a:extLst>
                </a:gridCol>
                <a:gridCol w="208280">
                  <a:extLst>
                    <a:ext uri="{9D8B030D-6E8A-4147-A177-3AD203B41FA5}">
                      <a16:colId xmlns:a16="http://schemas.microsoft.com/office/drawing/2014/main" val="1258605357"/>
                    </a:ext>
                  </a:extLst>
                </a:gridCol>
                <a:gridCol w="208280">
                  <a:extLst>
                    <a:ext uri="{9D8B030D-6E8A-4147-A177-3AD203B41FA5}">
                      <a16:colId xmlns:a16="http://schemas.microsoft.com/office/drawing/2014/main" val="209660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4861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- 2018-12-27 16:31:04 </a:t>
                      </a:r>
                      <a:r>
                        <a:rPr kumimoji="0" lang="de-DE" sz="1000" b="0" i="0" u="none" strike="noStrike" kern="1200" cap="none" spc="0" normalizeH="0" baseline="0" noProof="0">
                          <a:ln>
                            <a:noFill/>
                          </a:ln>
                          <a:solidFill>
                            <a:prstClr val="black"/>
                          </a:solidFill>
                          <a:effectLst/>
                          <a:uLnTx/>
                          <a:uFillTx/>
                          <a:latin typeface="+mn-lt"/>
                          <a:ea typeface="+mn-ea"/>
                          <a:cs typeface="+mn-cs"/>
                        </a:rPr>
                        <a:t> 
 Wir haben mal ein paar Jugendwörter des Jahres 2018 zusammengewürfelt. So, und was steht da jetzt auf Hochdeutsch? Sagt's uns in den Kommentaren!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https://scontent.xx.fbcdn.net/v/t1.0-9/p720x720/49074807_10157013543319636_1697481915600207872_o.png?_nc_cat=105&amp;_nc_ht=scontent.xx&amp;oh=bba16ecb8881394d5d90151944214992&amp;oe=5CD10829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1051012"/>
                  </a:ext>
                </a:extLst>
              </a:tr>
            </a:tbl>
          </a:graphicData>
        </a:graphic>
      </p:graphicFrame>
      <p:sp>
        <p:nvSpPr>
          <p:cNvPr id="4" name="Text Placeholder 3">
            <a:extLst>
              <a:ext uri="{FF2B5EF4-FFF2-40B4-BE49-F238E27FC236}">
                <a16:creationId xmlns:a16="http://schemas.microsoft.com/office/drawing/2014/main" id="{D267A39A-E6A8-4AF6-8203-7F9E3B5839E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190601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78BA7-E926-4184-B250-4E2A988A5C55}"/>
              </a:ext>
            </a:extLst>
          </p:cNvPr>
          <p:cNvSpPr>
            <a:spLocks noGrp="1"/>
          </p:cNvSpPr>
          <p:nvPr>
            <p:ph type="title"/>
          </p:nvPr>
        </p:nvSpPr>
        <p:spPr/>
        <p:txBody>
          <a:bodyPr/>
          <a:lstStyle/>
          <a:p>
            <a:r>
              <a:rPr lang="en-US"/>
              <a:t>Facebook Own Posts Table | ZDFneo - 13 of 26</a:t>
            </a:r>
          </a:p>
        </p:txBody>
      </p:sp>
      <p:graphicFrame>
        <p:nvGraphicFramePr>
          <p:cNvPr id="5" name="Table Placeholder 4">
            <a:extLst>
              <a:ext uri="{FF2B5EF4-FFF2-40B4-BE49-F238E27FC236}">
                <a16:creationId xmlns:a16="http://schemas.microsoft.com/office/drawing/2014/main" id="{DED7E3FE-D496-4D2E-AF0F-E7445C4BA037}"/>
              </a:ext>
            </a:extLst>
          </p:cNvPr>
          <p:cNvGraphicFramePr>
            <a:graphicFrameLocks noGrp="1"/>
          </p:cNvGraphicFramePr>
          <p:nvPr>
            <p:ph type="tbl" sz="quarter" idx="13"/>
            <p:extLst>
              <p:ext uri="{D42A27DB-BD31-4B8C-83A1-F6EECF244321}">
                <p14:modId xmlns:p14="http://schemas.microsoft.com/office/powerpoint/2010/main" val="402426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998751139"/>
                    </a:ext>
                  </a:extLst>
                </a:gridCol>
                <a:gridCol w="822959">
                  <a:extLst>
                    <a:ext uri="{9D8B030D-6E8A-4147-A177-3AD203B41FA5}">
                      <a16:colId xmlns:a16="http://schemas.microsoft.com/office/drawing/2014/main" val="1242823207"/>
                    </a:ext>
                  </a:extLst>
                </a:gridCol>
                <a:gridCol w="246888">
                  <a:extLst>
                    <a:ext uri="{9D8B030D-6E8A-4147-A177-3AD203B41FA5}">
                      <a16:colId xmlns:a16="http://schemas.microsoft.com/office/drawing/2014/main" val="875936033"/>
                    </a:ext>
                  </a:extLst>
                </a:gridCol>
                <a:gridCol w="246888">
                  <a:extLst>
                    <a:ext uri="{9D8B030D-6E8A-4147-A177-3AD203B41FA5}">
                      <a16:colId xmlns:a16="http://schemas.microsoft.com/office/drawing/2014/main" val="2459148451"/>
                    </a:ext>
                  </a:extLst>
                </a:gridCol>
                <a:gridCol w="246888">
                  <a:extLst>
                    <a:ext uri="{9D8B030D-6E8A-4147-A177-3AD203B41FA5}">
                      <a16:colId xmlns:a16="http://schemas.microsoft.com/office/drawing/2014/main" val="3234827789"/>
                    </a:ext>
                  </a:extLst>
                </a:gridCol>
                <a:gridCol w="208280">
                  <a:extLst>
                    <a:ext uri="{9D8B030D-6E8A-4147-A177-3AD203B41FA5}">
                      <a16:colId xmlns:a16="http://schemas.microsoft.com/office/drawing/2014/main" val="2298131577"/>
                    </a:ext>
                  </a:extLst>
                </a:gridCol>
                <a:gridCol w="208280">
                  <a:extLst>
                    <a:ext uri="{9D8B030D-6E8A-4147-A177-3AD203B41FA5}">
                      <a16:colId xmlns:a16="http://schemas.microsoft.com/office/drawing/2014/main" val="1743616184"/>
                    </a:ext>
                  </a:extLst>
                </a:gridCol>
                <a:gridCol w="208280">
                  <a:extLst>
                    <a:ext uri="{9D8B030D-6E8A-4147-A177-3AD203B41FA5}">
                      <a16:colId xmlns:a16="http://schemas.microsoft.com/office/drawing/2014/main" val="2669103390"/>
                    </a:ext>
                  </a:extLst>
                </a:gridCol>
                <a:gridCol w="208280">
                  <a:extLst>
                    <a:ext uri="{9D8B030D-6E8A-4147-A177-3AD203B41FA5}">
                      <a16:colId xmlns:a16="http://schemas.microsoft.com/office/drawing/2014/main" val="521798903"/>
                    </a:ext>
                  </a:extLst>
                </a:gridCol>
                <a:gridCol w="208280">
                  <a:extLst>
                    <a:ext uri="{9D8B030D-6E8A-4147-A177-3AD203B41FA5}">
                      <a16:colId xmlns:a16="http://schemas.microsoft.com/office/drawing/2014/main" val="2076829143"/>
                    </a:ext>
                  </a:extLst>
                </a:gridCol>
                <a:gridCol w="208280">
                  <a:extLst>
                    <a:ext uri="{9D8B030D-6E8A-4147-A177-3AD203B41FA5}">
                      <a16:colId xmlns:a16="http://schemas.microsoft.com/office/drawing/2014/main" val="2150496853"/>
                    </a:ext>
                  </a:extLst>
                </a:gridCol>
                <a:gridCol w="208280">
                  <a:extLst>
                    <a:ext uri="{9D8B030D-6E8A-4147-A177-3AD203B41FA5}">
                      <a16:colId xmlns:a16="http://schemas.microsoft.com/office/drawing/2014/main" val="3368066418"/>
                    </a:ext>
                  </a:extLst>
                </a:gridCol>
                <a:gridCol w="246888">
                  <a:extLst>
                    <a:ext uri="{9D8B030D-6E8A-4147-A177-3AD203B41FA5}">
                      <a16:colId xmlns:a16="http://schemas.microsoft.com/office/drawing/2014/main" val="1379311300"/>
                    </a:ext>
                  </a:extLst>
                </a:gridCol>
                <a:gridCol w="246888">
                  <a:extLst>
                    <a:ext uri="{9D8B030D-6E8A-4147-A177-3AD203B41FA5}">
                      <a16:colId xmlns:a16="http://schemas.microsoft.com/office/drawing/2014/main" val="1917750398"/>
                    </a:ext>
                  </a:extLst>
                </a:gridCol>
                <a:gridCol w="246888">
                  <a:extLst>
                    <a:ext uri="{9D8B030D-6E8A-4147-A177-3AD203B41FA5}">
                      <a16:colId xmlns:a16="http://schemas.microsoft.com/office/drawing/2014/main" val="1635763854"/>
                    </a:ext>
                  </a:extLst>
                </a:gridCol>
                <a:gridCol w="208280">
                  <a:extLst>
                    <a:ext uri="{9D8B030D-6E8A-4147-A177-3AD203B41FA5}">
                      <a16:colId xmlns:a16="http://schemas.microsoft.com/office/drawing/2014/main" val="3062008009"/>
                    </a:ext>
                  </a:extLst>
                </a:gridCol>
                <a:gridCol w="246888">
                  <a:extLst>
                    <a:ext uri="{9D8B030D-6E8A-4147-A177-3AD203B41FA5}">
                      <a16:colId xmlns:a16="http://schemas.microsoft.com/office/drawing/2014/main" val="3488528802"/>
                    </a:ext>
                  </a:extLst>
                </a:gridCol>
                <a:gridCol w="246888">
                  <a:extLst>
                    <a:ext uri="{9D8B030D-6E8A-4147-A177-3AD203B41FA5}">
                      <a16:colId xmlns:a16="http://schemas.microsoft.com/office/drawing/2014/main" val="123981402"/>
                    </a:ext>
                  </a:extLst>
                </a:gridCol>
                <a:gridCol w="246888">
                  <a:extLst>
                    <a:ext uri="{9D8B030D-6E8A-4147-A177-3AD203B41FA5}">
                      <a16:colId xmlns:a16="http://schemas.microsoft.com/office/drawing/2014/main" val="4169337913"/>
                    </a:ext>
                  </a:extLst>
                </a:gridCol>
                <a:gridCol w="208280">
                  <a:extLst>
                    <a:ext uri="{9D8B030D-6E8A-4147-A177-3AD203B41FA5}">
                      <a16:colId xmlns:a16="http://schemas.microsoft.com/office/drawing/2014/main" val="2697134683"/>
                    </a:ext>
                  </a:extLst>
                </a:gridCol>
                <a:gridCol w="246888">
                  <a:extLst>
                    <a:ext uri="{9D8B030D-6E8A-4147-A177-3AD203B41FA5}">
                      <a16:colId xmlns:a16="http://schemas.microsoft.com/office/drawing/2014/main" val="671878915"/>
                    </a:ext>
                  </a:extLst>
                </a:gridCol>
                <a:gridCol w="246888">
                  <a:extLst>
                    <a:ext uri="{9D8B030D-6E8A-4147-A177-3AD203B41FA5}">
                      <a16:colId xmlns:a16="http://schemas.microsoft.com/office/drawing/2014/main" val="114306549"/>
                    </a:ext>
                  </a:extLst>
                </a:gridCol>
                <a:gridCol w="208280">
                  <a:extLst>
                    <a:ext uri="{9D8B030D-6E8A-4147-A177-3AD203B41FA5}">
                      <a16:colId xmlns:a16="http://schemas.microsoft.com/office/drawing/2014/main" val="3804907536"/>
                    </a:ext>
                  </a:extLst>
                </a:gridCol>
                <a:gridCol w="208280">
                  <a:extLst>
                    <a:ext uri="{9D8B030D-6E8A-4147-A177-3AD203B41FA5}">
                      <a16:colId xmlns:a16="http://schemas.microsoft.com/office/drawing/2014/main" val="658983584"/>
                    </a:ext>
                  </a:extLst>
                </a:gridCol>
                <a:gridCol w="208280">
                  <a:extLst>
                    <a:ext uri="{9D8B030D-6E8A-4147-A177-3AD203B41FA5}">
                      <a16:colId xmlns:a16="http://schemas.microsoft.com/office/drawing/2014/main" val="862062704"/>
                    </a:ext>
                  </a:extLst>
                </a:gridCol>
                <a:gridCol w="246888">
                  <a:extLst>
                    <a:ext uri="{9D8B030D-6E8A-4147-A177-3AD203B41FA5}">
                      <a16:colId xmlns:a16="http://schemas.microsoft.com/office/drawing/2014/main" val="747315940"/>
                    </a:ext>
                  </a:extLst>
                </a:gridCol>
                <a:gridCol w="208280">
                  <a:extLst>
                    <a:ext uri="{9D8B030D-6E8A-4147-A177-3AD203B41FA5}">
                      <a16:colId xmlns:a16="http://schemas.microsoft.com/office/drawing/2014/main" val="2973125431"/>
                    </a:ext>
                  </a:extLst>
                </a:gridCol>
                <a:gridCol w="208280">
                  <a:extLst>
                    <a:ext uri="{9D8B030D-6E8A-4147-A177-3AD203B41FA5}">
                      <a16:colId xmlns:a16="http://schemas.microsoft.com/office/drawing/2014/main" val="1051758614"/>
                    </a:ext>
                  </a:extLst>
                </a:gridCol>
                <a:gridCol w="208280">
                  <a:extLst>
                    <a:ext uri="{9D8B030D-6E8A-4147-A177-3AD203B41FA5}">
                      <a16:colId xmlns:a16="http://schemas.microsoft.com/office/drawing/2014/main" val="95167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7024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- 2018-12-27 10:03:05 </a:t>
                      </a:r>
                      <a:r>
                        <a:rPr kumimoji="0" lang="de-DE" sz="1000" b="0" i="0" u="none" strike="noStrike" kern="1200" cap="none" spc="0" normalizeH="0" baseline="0" noProof="0">
                          <a:ln>
                            <a:noFill/>
                          </a:ln>
                          <a:solidFill>
                            <a:prstClr val="black"/>
                          </a:solidFill>
                          <a:effectLst/>
                          <a:uLnTx/>
                          <a:uFillTx/>
                          <a:latin typeface="+mn-lt"/>
                          <a:ea typeface="+mn-ea"/>
                          <a:cs typeface="+mn-cs"/>
                        </a:rPr>
                        <a:t> 
 #IchHeirateEineFamilie aus den 80ern! Könnt ihr Euch noch daran erinnern? 😇 Alle Folgen JETZT ONLINE 😍👉 ly.zdf.de/ZCI/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https://scontent.xx.fbcdn.net/v/t1.0-9/p720x720/48922704_10157013006999636_6363977446210928640_o.png?_nc_cat=104&amp;_nc_ht=scontent.xx&amp;oh=10c60da4c5df91a0f501b52fe5ab0d46&amp;oe=5CD53CB3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12888605"/>
                  </a:ext>
                </a:extLst>
              </a:tr>
            </a:tbl>
          </a:graphicData>
        </a:graphic>
      </p:graphicFrame>
      <p:sp>
        <p:nvSpPr>
          <p:cNvPr id="4" name="Text Placeholder 3">
            <a:extLst>
              <a:ext uri="{FF2B5EF4-FFF2-40B4-BE49-F238E27FC236}">
                <a16:creationId xmlns:a16="http://schemas.microsoft.com/office/drawing/2014/main" id="{6351C93C-3978-4E27-9776-C09E8F68165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695459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5286-6B04-4CBC-99AA-5B603E140E9F}"/>
              </a:ext>
            </a:extLst>
          </p:cNvPr>
          <p:cNvSpPr>
            <a:spLocks noGrp="1"/>
          </p:cNvSpPr>
          <p:nvPr>
            <p:ph type="title"/>
          </p:nvPr>
        </p:nvSpPr>
        <p:spPr/>
        <p:txBody>
          <a:bodyPr/>
          <a:lstStyle/>
          <a:p>
            <a:r>
              <a:rPr lang="en-US"/>
              <a:t>Facebook Own Posts Table | ZDFneo - 14 of 26</a:t>
            </a:r>
          </a:p>
        </p:txBody>
      </p:sp>
      <p:graphicFrame>
        <p:nvGraphicFramePr>
          <p:cNvPr id="5" name="Table Placeholder 4">
            <a:extLst>
              <a:ext uri="{FF2B5EF4-FFF2-40B4-BE49-F238E27FC236}">
                <a16:creationId xmlns:a16="http://schemas.microsoft.com/office/drawing/2014/main" id="{8C34A83F-E5D9-4321-84C0-02C1A5CF7857}"/>
              </a:ext>
            </a:extLst>
          </p:cNvPr>
          <p:cNvGraphicFramePr>
            <a:graphicFrameLocks noGrp="1"/>
          </p:cNvGraphicFramePr>
          <p:nvPr>
            <p:ph type="tbl" sz="quarter" idx="13"/>
            <p:extLst>
              <p:ext uri="{D42A27DB-BD31-4B8C-83A1-F6EECF244321}">
                <p14:modId xmlns:p14="http://schemas.microsoft.com/office/powerpoint/2010/main" val="400430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89140607"/>
                    </a:ext>
                  </a:extLst>
                </a:gridCol>
                <a:gridCol w="822959">
                  <a:extLst>
                    <a:ext uri="{9D8B030D-6E8A-4147-A177-3AD203B41FA5}">
                      <a16:colId xmlns:a16="http://schemas.microsoft.com/office/drawing/2014/main" val="3450398398"/>
                    </a:ext>
                  </a:extLst>
                </a:gridCol>
                <a:gridCol w="246888">
                  <a:extLst>
                    <a:ext uri="{9D8B030D-6E8A-4147-A177-3AD203B41FA5}">
                      <a16:colId xmlns:a16="http://schemas.microsoft.com/office/drawing/2014/main" val="3372138645"/>
                    </a:ext>
                  </a:extLst>
                </a:gridCol>
                <a:gridCol w="246888">
                  <a:extLst>
                    <a:ext uri="{9D8B030D-6E8A-4147-A177-3AD203B41FA5}">
                      <a16:colId xmlns:a16="http://schemas.microsoft.com/office/drawing/2014/main" val="329665707"/>
                    </a:ext>
                  </a:extLst>
                </a:gridCol>
                <a:gridCol w="246888">
                  <a:extLst>
                    <a:ext uri="{9D8B030D-6E8A-4147-A177-3AD203B41FA5}">
                      <a16:colId xmlns:a16="http://schemas.microsoft.com/office/drawing/2014/main" val="2886764516"/>
                    </a:ext>
                  </a:extLst>
                </a:gridCol>
                <a:gridCol w="208280">
                  <a:extLst>
                    <a:ext uri="{9D8B030D-6E8A-4147-A177-3AD203B41FA5}">
                      <a16:colId xmlns:a16="http://schemas.microsoft.com/office/drawing/2014/main" val="2497452582"/>
                    </a:ext>
                  </a:extLst>
                </a:gridCol>
                <a:gridCol w="208280">
                  <a:extLst>
                    <a:ext uri="{9D8B030D-6E8A-4147-A177-3AD203B41FA5}">
                      <a16:colId xmlns:a16="http://schemas.microsoft.com/office/drawing/2014/main" val="3314284410"/>
                    </a:ext>
                  </a:extLst>
                </a:gridCol>
                <a:gridCol w="208280">
                  <a:extLst>
                    <a:ext uri="{9D8B030D-6E8A-4147-A177-3AD203B41FA5}">
                      <a16:colId xmlns:a16="http://schemas.microsoft.com/office/drawing/2014/main" val="3641560271"/>
                    </a:ext>
                  </a:extLst>
                </a:gridCol>
                <a:gridCol w="208280">
                  <a:extLst>
                    <a:ext uri="{9D8B030D-6E8A-4147-A177-3AD203B41FA5}">
                      <a16:colId xmlns:a16="http://schemas.microsoft.com/office/drawing/2014/main" val="4951300"/>
                    </a:ext>
                  </a:extLst>
                </a:gridCol>
                <a:gridCol w="208280">
                  <a:extLst>
                    <a:ext uri="{9D8B030D-6E8A-4147-A177-3AD203B41FA5}">
                      <a16:colId xmlns:a16="http://schemas.microsoft.com/office/drawing/2014/main" val="1028784549"/>
                    </a:ext>
                  </a:extLst>
                </a:gridCol>
                <a:gridCol w="208280">
                  <a:extLst>
                    <a:ext uri="{9D8B030D-6E8A-4147-A177-3AD203B41FA5}">
                      <a16:colId xmlns:a16="http://schemas.microsoft.com/office/drawing/2014/main" val="637909058"/>
                    </a:ext>
                  </a:extLst>
                </a:gridCol>
                <a:gridCol w="208280">
                  <a:extLst>
                    <a:ext uri="{9D8B030D-6E8A-4147-A177-3AD203B41FA5}">
                      <a16:colId xmlns:a16="http://schemas.microsoft.com/office/drawing/2014/main" val="404967374"/>
                    </a:ext>
                  </a:extLst>
                </a:gridCol>
                <a:gridCol w="246888">
                  <a:extLst>
                    <a:ext uri="{9D8B030D-6E8A-4147-A177-3AD203B41FA5}">
                      <a16:colId xmlns:a16="http://schemas.microsoft.com/office/drawing/2014/main" val="3383569705"/>
                    </a:ext>
                  </a:extLst>
                </a:gridCol>
                <a:gridCol w="246888">
                  <a:extLst>
                    <a:ext uri="{9D8B030D-6E8A-4147-A177-3AD203B41FA5}">
                      <a16:colId xmlns:a16="http://schemas.microsoft.com/office/drawing/2014/main" val="3259072290"/>
                    </a:ext>
                  </a:extLst>
                </a:gridCol>
                <a:gridCol w="246888">
                  <a:extLst>
                    <a:ext uri="{9D8B030D-6E8A-4147-A177-3AD203B41FA5}">
                      <a16:colId xmlns:a16="http://schemas.microsoft.com/office/drawing/2014/main" val="1307912075"/>
                    </a:ext>
                  </a:extLst>
                </a:gridCol>
                <a:gridCol w="208280">
                  <a:extLst>
                    <a:ext uri="{9D8B030D-6E8A-4147-A177-3AD203B41FA5}">
                      <a16:colId xmlns:a16="http://schemas.microsoft.com/office/drawing/2014/main" val="2354430359"/>
                    </a:ext>
                  </a:extLst>
                </a:gridCol>
                <a:gridCol w="246888">
                  <a:extLst>
                    <a:ext uri="{9D8B030D-6E8A-4147-A177-3AD203B41FA5}">
                      <a16:colId xmlns:a16="http://schemas.microsoft.com/office/drawing/2014/main" val="1125131693"/>
                    </a:ext>
                  </a:extLst>
                </a:gridCol>
                <a:gridCol w="246888">
                  <a:extLst>
                    <a:ext uri="{9D8B030D-6E8A-4147-A177-3AD203B41FA5}">
                      <a16:colId xmlns:a16="http://schemas.microsoft.com/office/drawing/2014/main" val="4255662775"/>
                    </a:ext>
                  </a:extLst>
                </a:gridCol>
                <a:gridCol w="246888">
                  <a:extLst>
                    <a:ext uri="{9D8B030D-6E8A-4147-A177-3AD203B41FA5}">
                      <a16:colId xmlns:a16="http://schemas.microsoft.com/office/drawing/2014/main" val="836925172"/>
                    </a:ext>
                  </a:extLst>
                </a:gridCol>
                <a:gridCol w="208280">
                  <a:extLst>
                    <a:ext uri="{9D8B030D-6E8A-4147-A177-3AD203B41FA5}">
                      <a16:colId xmlns:a16="http://schemas.microsoft.com/office/drawing/2014/main" val="2207618074"/>
                    </a:ext>
                  </a:extLst>
                </a:gridCol>
                <a:gridCol w="246888">
                  <a:extLst>
                    <a:ext uri="{9D8B030D-6E8A-4147-A177-3AD203B41FA5}">
                      <a16:colId xmlns:a16="http://schemas.microsoft.com/office/drawing/2014/main" val="1489781551"/>
                    </a:ext>
                  </a:extLst>
                </a:gridCol>
                <a:gridCol w="246888">
                  <a:extLst>
                    <a:ext uri="{9D8B030D-6E8A-4147-A177-3AD203B41FA5}">
                      <a16:colId xmlns:a16="http://schemas.microsoft.com/office/drawing/2014/main" val="379370490"/>
                    </a:ext>
                  </a:extLst>
                </a:gridCol>
                <a:gridCol w="208280">
                  <a:extLst>
                    <a:ext uri="{9D8B030D-6E8A-4147-A177-3AD203B41FA5}">
                      <a16:colId xmlns:a16="http://schemas.microsoft.com/office/drawing/2014/main" val="2772482337"/>
                    </a:ext>
                  </a:extLst>
                </a:gridCol>
                <a:gridCol w="208280">
                  <a:extLst>
                    <a:ext uri="{9D8B030D-6E8A-4147-A177-3AD203B41FA5}">
                      <a16:colId xmlns:a16="http://schemas.microsoft.com/office/drawing/2014/main" val="1977054876"/>
                    </a:ext>
                  </a:extLst>
                </a:gridCol>
                <a:gridCol w="208280">
                  <a:extLst>
                    <a:ext uri="{9D8B030D-6E8A-4147-A177-3AD203B41FA5}">
                      <a16:colId xmlns:a16="http://schemas.microsoft.com/office/drawing/2014/main" val="1357313644"/>
                    </a:ext>
                  </a:extLst>
                </a:gridCol>
                <a:gridCol w="246888">
                  <a:extLst>
                    <a:ext uri="{9D8B030D-6E8A-4147-A177-3AD203B41FA5}">
                      <a16:colId xmlns:a16="http://schemas.microsoft.com/office/drawing/2014/main" val="3615088912"/>
                    </a:ext>
                  </a:extLst>
                </a:gridCol>
                <a:gridCol w="208280">
                  <a:extLst>
                    <a:ext uri="{9D8B030D-6E8A-4147-A177-3AD203B41FA5}">
                      <a16:colId xmlns:a16="http://schemas.microsoft.com/office/drawing/2014/main" val="302625585"/>
                    </a:ext>
                  </a:extLst>
                </a:gridCol>
                <a:gridCol w="208280">
                  <a:extLst>
                    <a:ext uri="{9D8B030D-6E8A-4147-A177-3AD203B41FA5}">
                      <a16:colId xmlns:a16="http://schemas.microsoft.com/office/drawing/2014/main" val="2958867415"/>
                    </a:ext>
                  </a:extLst>
                </a:gridCol>
                <a:gridCol w="208280">
                  <a:extLst>
                    <a:ext uri="{9D8B030D-6E8A-4147-A177-3AD203B41FA5}">
                      <a16:colId xmlns:a16="http://schemas.microsoft.com/office/drawing/2014/main" val="2522648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918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- 2018-12-27 08:43:00 </a:t>
                      </a:r>
                      <a:r>
                        <a:rPr kumimoji="0" lang="de-DE" sz="1000" b="0" i="0" u="none" strike="noStrike" kern="1200" cap="none" spc="0" normalizeH="0" baseline="0" noProof="0">
                          <a:ln>
                            <a:noFill/>
                          </a:ln>
                          <a:solidFill>
                            <a:prstClr val="black"/>
                          </a:solidFill>
                          <a:effectLst/>
                          <a:uLnTx/>
                          <a:uFillTx/>
                          <a:latin typeface="+mn-lt"/>
                          <a:ea typeface="+mn-ea"/>
                          <a:cs typeface="+mn-cs"/>
                        </a:rPr>
                        <a:t> 
 Was glaubt Ihr: Wie viele Liter Glühwein trinken die Deutschen jährlich?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91910897"/>
                  </a:ext>
                </a:extLst>
              </a:tr>
            </a:tbl>
          </a:graphicData>
        </a:graphic>
      </p:graphicFrame>
      <p:sp>
        <p:nvSpPr>
          <p:cNvPr id="4" name="Text Placeholder 3">
            <a:extLst>
              <a:ext uri="{FF2B5EF4-FFF2-40B4-BE49-F238E27FC236}">
                <a16:creationId xmlns:a16="http://schemas.microsoft.com/office/drawing/2014/main" id="{290D577B-1443-449E-A086-7C424E4E66D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49835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98212-CA8F-4218-924C-1BD85CBAF355}"/>
              </a:ext>
            </a:extLst>
          </p:cNvPr>
          <p:cNvSpPr>
            <a:spLocks noGrp="1"/>
          </p:cNvSpPr>
          <p:nvPr>
            <p:ph type="title"/>
          </p:nvPr>
        </p:nvSpPr>
        <p:spPr/>
        <p:txBody>
          <a:bodyPr/>
          <a:lstStyle/>
          <a:p>
            <a:r>
              <a:rPr lang="en-US"/>
              <a:t>Facebook Own Posts Table | ZDFneo - 15 of 26</a:t>
            </a:r>
          </a:p>
        </p:txBody>
      </p:sp>
      <p:graphicFrame>
        <p:nvGraphicFramePr>
          <p:cNvPr id="5" name="Table Placeholder 4">
            <a:extLst>
              <a:ext uri="{FF2B5EF4-FFF2-40B4-BE49-F238E27FC236}">
                <a16:creationId xmlns:a16="http://schemas.microsoft.com/office/drawing/2014/main" id="{8706E8B0-912A-4C92-99F7-BED4C9A28F9E}"/>
              </a:ext>
            </a:extLst>
          </p:cNvPr>
          <p:cNvGraphicFramePr>
            <a:graphicFrameLocks noGrp="1"/>
          </p:cNvGraphicFramePr>
          <p:nvPr>
            <p:ph type="tbl" sz="quarter" idx="13"/>
            <p:extLst>
              <p:ext uri="{D42A27DB-BD31-4B8C-83A1-F6EECF244321}">
                <p14:modId xmlns:p14="http://schemas.microsoft.com/office/powerpoint/2010/main" val="387918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7470647"/>
                    </a:ext>
                  </a:extLst>
                </a:gridCol>
                <a:gridCol w="822959">
                  <a:extLst>
                    <a:ext uri="{9D8B030D-6E8A-4147-A177-3AD203B41FA5}">
                      <a16:colId xmlns:a16="http://schemas.microsoft.com/office/drawing/2014/main" val="3404011081"/>
                    </a:ext>
                  </a:extLst>
                </a:gridCol>
                <a:gridCol w="246888">
                  <a:extLst>
                    <a:ext uri="{9D8B030D-6E8A-4147-A177-3AD203B41FA5}">
                      <a16:colId xmlns:a16="http://schemas.microsoft.com/office/drawing/2014/main" val="1520263266"/>
                    </a:ext>
                  </a:extLst>
                </a:gridCol>
                <a:gridCol w="246888">
                  <a:extLst>
                    <a:ext uri="{9D8B030D-6E8A-4147-A177-3AD203B41FA5}">
                      <a16:colId xmlns:a16="http://schemas.microsoft.com/office/drawing/2014/main" val="3631133072"/>
                    </a:ext>
                  </a:extLst>
                </a:gridCol>
                <a:gridCol w="246888">
                  <a:extLst>
                    <a:ext uri="{9D8B030D-6E8A-4147-A177-3AD203B41FA5}">
                      <a16:colId xmlns:a16="http://schemas.microsoft.com/office/drawing/2014/main" val="3012801764"/>
                    </a:ext>
                  </a:extLst>
                </a:gridCol>
                <a:gridCol w="208280">
                  <a:extLst>
                    <a:ext uri="{9D8B030D-6E8A-4147-A177-3AD203B41FA5}">
                      <a16:colId xmlns:a16="http://schemas.microsoft.com/office/drawing/2014/main" val="2471226849"/>
                    </a:ext>
                  </a:extLst>
                </a:gridCol>
                <a:gridCol w="208280">
                  <a:extLst>
                    <a:ext uri="{9D8B030D-6E8A-4147-A177-3AD203B41FA5}">
                      <a16:colId xmlns:a16="http://schemas.microsoft.com/office/drawing/2014/main" val="239772018"/>
                    </a:ext>
                  </a:extLst>
                </a:gridCol>
                <a:gridCol w="208280">
                  <a:extLst>
                    <a:ext uri="{9D8B030D-6E8A-4147-A177-3AD203B41FA5}">
                      <a16:colId xmlns:a16="http://schemas.microsoft.com/office/drawing/2014/main" val="2353422647"/>
                    </a:ext>
                  </a:extLst>
                </a:gridCol>
                <a:gridCol w="208280">
                  <a:extLst>
                    <a:ext uri="{9D8B030D-6E8A-4147-A177-3AD203B41FA5}">
                      <a16:colId xmlns:a16="http://schemas.microsoft.com/office/drawing/2014/main" val="3485974603"/>
                    </a:ext>
                  </a:extLst>
                </a:gridCol>
                <a:gridCol w="208280">
                  <a:extLst>
                    <a:ext uri="{9D8B030D-6E8A-4147-A177-3AD203B41FA5}">
                      <a16:colId xmlns:a16="http://schemas.microsoft.com/office/drawing/2014/main" val="3527196868"/>
                    </a:ext>
                  </a:extLst>
                </a:gridCol>
                <a:gridCol w="208280">
                  <a:extLst>
                    <a:ext uri="{9D8B030D-6E8A-4147-A177-3AD203B41FA5}">
                      <a16:colId xmlns:a16="http://schemas.microsoft.com/office/drawing/2014/main" val="1589474369"/>
                    </a:ext>
                  </a:extLst>
                </a:gridCol>
                <a:gridCol w="208280">
                  <a:extLst>
                    <a:ext uri="{9D8B030D-6E8A-4147-A177-3AD203B41FA5}">
                      <a16:colId xmlns:a16="http://schemas.microsoft.com/office/drawing/2014/main" val="2670472926"/>
                    </a:ext>
                  </a:extLst>
                </a:gridCol>
                <a:gridCol w="246888">
                  <a:extLst>
                    <a:ext uri="{9D8B030D-6E8A-4147-A177-3AD203B41FA5}">
                      <a16:colId xmlns:a16="http://schemas.microsoft.com/office/drawing/2014/main" val="559481977"/>
                    </a:ext>
                  </a:extLst>
                </a:gridCol>
                <a:gridCol w="246888">
                  <a:extLst>
                    <a:ext uri="{9D8B030D-6E8A-4147-A177-3AD203B41FA5}">
                      <a16:colId xmlns:a16="http://schemas.microsoft.com/office/drawing/2014/main" val="705714541"/>
                    </a:ext>
                  </a:extLst>
                </a:gridCol>
                <a:gridCol w="246888">
                  <a:extLst>
                    <a:ext uri="{9D8B030D-6E8A-4147-A177-3AD203B41FA5}">
                      <a16:colId xmlns:a16="http://schemas.microsoft.com/office/drawing/2014/main" val="2869452295"/>
                    </a:ext>
                  </a:extLst>
                </a:gridCol>
                <a:gridCol w="208280">
                  <a:extLst>
                    <a:ext uri="{9D8B030D-6E8A-4147-A177-3AD203B41FA5}">
                      <a16:colId xmlns:a16="http://schemas.microsoft.com/office/drawing/2014/main" val="2464477608"/>
                    </a:ext>
                  </a:extLst>
                </a:gridCol>
                <a:gridCol w="246888">
                  <a:extLst>
                    <a:ext uri="{9D8B030D-6E8A-4147-A177-3AD203B41FA5}">
                      <a16:colId xmlns:a16="http://schemas.microsoft.com/office/drawing/2014/main" val="914115803"/>
                    </a:ext>
                  </a:extLst>
                </a:gridCol>
                <a:gridCol w="246888">
                  <a:extLst>
                    <a:ext uri="{9D8B030D-6E8A-4147-A177-3AD203B41FA5}">
                      <a16:colId xmlns:a16="http://schemas.microsoft.com/office/drawing/2014/main" val="3022721521"/>
                    </a:ext>
                  </a:extLst>
                </a:gridCol>
                <a:gridCol w="246888">
                  <a:extLst>
                    <a:ext uri="{9D8B030D-6E8A-4147-A177-3AD203B41FA5}">
                      <a16:colId xmlns:a16="http://schemas.microsoft.com/office/drawing/2014/main" val="746709412"/>
                    </a:ext>
                  </a:extLst>
                </a:gridCol>
                <a:gridCol w="208280">
                  <a:extLst>
                    <a:ext uri="{9D8B030D-6E8A-4147-A177-3AD203B41FA5}">
                      <a16:colId xmlns:a16="http://schemas.microsoft.com/office/drawing/2014/main" val="2299352327"/>
                    </a:ext>
                  </a:extLst>
                </a:gridCol>
                <a:gridCol w="246888">
                  <a:extLst>
                    <a:ext uri="{9D8B030D-6E8A-4147-A177-3AD203B41FA5}">
                      <a16:colId xmlns:a16="http://schemas.microsoft.com/office/drawing/2014/main" val="3537435102"/>
                    </a:ext>
                  </a:extLst>
                </a:gridCol>
                <a:gridCol w="246888">
                  <a:extLst>
                    <a:ext uri="{9D8B030D-6E8A-4147-A177-3AD203B41FA5}">
                      <a16:colId xmlns:a16="http://schemas.microsoft.com/office/drawing/2014/main" val="4253072009"/>
                    </a:ext>
                  </a:extLst>
                </a:gridCol>
                <a:gridCol w="208280">
                  <a:extLst>
                    <a:ext uri="{9D8B030D-6E8A-4147-A177-3AD203B41FA5}">
                      <a16:colId xmlns:a16="http://schemas.microsoft.com/office/drawing/2014/main" val="540969667"/>
                    </a:ext>
                  </a:extLst>
                </a:gridCol>
                <a:gridCol w="208280">
                  <a:extLst>
                    <a:ext uri="{9D8B030D-6E8A-4147-A177-3AD203B41FA5}">
                      <a16:colId xmlns:a16="http://schemas.microsoft.com/office/drawing/2014/main" val="1568727170"/>
                    </a:ext>
                  </a:extLst>
                </a:gridCol>
                <a:gridCol w="208280">
                  <a:extLst>
                    <a:ext uri="{9D8B030D-6E8A-4147-A177-3AD203B41FA5}">
                      <a16:colId xmlns:a16="http://schemas.microsoft.com/office/drawing/2014/main" val="1369914962"/>
                    </a:ext>
                  </a:extLst>
                </a:gridCol>
                <a:gridCol w="246888">
                  <a:extLst>
                    <a:ext uri="{9D8B030D-6E8A-4147-A177-3AD203B41FA5}">
                      <a16:colId xmlns:a16="http://schemas.microsoft.com/office/drawing/2014/main" val="255566343"/>
                    </a:ext>
                  </a:extLst>
                </a:gridCol>
                <a:gridCol w="208280">
                  <a:extLst>
                    <a:ext uri="{9D8B030D-6E8A-4147-A177-3AD203B41FA5}">
                      <a16:colId xmlns:a16="http://schemas.microsoft.com/office/drawing/2014/main" val="2664403974"/>
                    </a:ext>
                  </a:extLst>
                </a:gridCol>
                <a:gridCol w="208280">
                  <a:extLst>
                    <a:ext uri="{9D8B030D-6E8A-4147-A177-3AD203B41FA5}">
                      <a16:colId xmlns:a16="http://schemas.microsoft.com/office/drawing/2014/main" val="2384369240"/>
                    </a:ext>
                  </a:extLst>
                </a:gridCol>
                <a:gridCol w="208280">
                  <a:extLst>
                    <a:ext uri="{9D8B030D-6E8A-4147-A177-3AD203B41FA5}">
                      <a16:colId xmlns:a16="http://schemas.microsoft.com/office/drawing/2014/main" val="128302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6426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- 2018-12-26 09:26:05 </a:t>
                      </a:r>
                      <a:r>
                        <a:rPr kumimoji="0" lang="de-DE" sz="1000" b="0" i="0" u="none" strike="noStrike" kern="1200" cap="none" spc="0" normalizeH="0" baseline="0" noProof="0">
                          <a:ln>
                            <a:noFill/>
                          </a:ln>
                          <a:solidFill>
                            <a:prstClr val="black"/>
                          </a:solidFill>
                          <a:effectLst/>
                          <a:uLnTx/>
                          <a:uFillTx/>
                          <a:latin typeface="+mn-lt"/>
                          <a:ea typeface="+mn-ea"/>
                          <a:cs typeface="+mn-cs"/>
                        </a:rPr>
                        <a:t> 
 Erstausstrahlung 3. November 1983, 14 Episoden, bis zu 46 Prozent Marktanteil: Wovon sprechen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https://scontent.xx.fbcdn.net/v/t1.0-9/p720x720/48427286_10157010707289636_2972992210720522240_o.jpg?_nc_cat=109&amp;_nc_ht=scontent.xx&amp;oh=d0f487b240fc1232254ba13c57a3af41&amp;oe=5CB7931B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01878795"/>
                  </a:ext>
                </a:extLst>
              </a:tr>
            </a:tbl>
          </a:graphicData>
        </a:graphic>
      </p:graphicFrame>
      <p:sp>
        <p:nvSpPr>
          <p:cNvPr id="4" name="Text Placeholder 3">
            <a:extLst>
              <a:ext uri="{FF2B5EF4-FFF2-40B4-BE49-F238E27FC236}">
                <a16:creationId xmlns:a16="http://schemas.microsoft.com/office/drawing/2014/main" id="{CC6BA7D4-2773-4C6C-954B-4BAC56CC76A2}"/>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23939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E2943-90C3-49D8-A99E-793591605E65}"/>
              </a:ext>
            </a:extLst>
          </p:cNvPr>
          <p:cNvSpPr>
            <a:spLocks noGrp="1"/>
          </p:cNvSpPr>
          <p:nvPr>
            <p:ph type="title"/>
          </p:nvPr>
        </p:nvSpPr>
        <p:spPr/>
        <p:txBody>
          <a:bodyPr/>
          <a:lstStyle/>
          <a:p>
            <a:r>
              <a:rPr lang="en-US"/>
              <a:t>Facebook Own Posts Table | ZDFneo - 16 of 26</a:t>
            </a:r>
          </a:p>
        </p:txBody>
      </p:sp>
      <p:graphicFrame>
        <p:nvGraphicFramePr>
          <p:cNvPr id="5" name="Table Placeholder 4">
            <a:extLst>
              <a:ext uri="{FF2B5EF4-FFF2-40B4-BE49-F238E27FC236}">
                <a16:creationId xmlns:a16="http://schemas.microsoft.com/office/drawing/2014/main" id="{5053C1DF-A259-4423-BBDA-1A4AAF6811BE}"/>
              </a:ext>
            </a:extLst>
          </p:cNvPr>
          <p:cNvGraphicFramePr>
            <a:graphicFrameLocks noGrp="1"/>
          </p:cNvGraphicFramePr>
          <p:nvPr>
            <p:ph type="tbl" sz="quarter" idx="13"/>
            <p:extLst>
              <p:ext uri="{D42A27DB-BD31-4B8C-83A1-F6EECF244321}">
                <p14:modId xmlns:p14="http://schemas.microsoft.com/office/powerpoint/2010/main" val="2232172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740284536"/>
                    </a:ext>
                  </a:extLst>
                </a:gridCol>
                <a:gridCol w="822959">
                  <a:extLst>
                    <a:ext uri="{9D8B030D-6E8A-4147-A177-3AD203B41FA5}">
                      <a16:colId xmlns:a16="http://schemas.microsoft.com/office/drawing/2014/main" val="1312605468"/>
                    </a:ext>
                  </a:extLst>
                </a:gridCol>
                <a:gridCol w="246888">
                  <a:extLst>
                    <a:ext uri="{9D8B030D-6E8A-4147-A177-3AD203B41FA5}">
                      <a16:colId xmlns:a16="http://schemas.microsoft.com/office/drawing/2014/main" val="1265951989"/>
                    </a:ext>
                  </a:extLst>
                </a:gridCol>
                <a:gridCol w="246888">
                  <a:extLst>
                    <a:ext uri="{9D8B030D-6E8A-4147-A177-3AD203B41FA5}">
                      <a16:colId xmlns:a16="http://schemas.microsoft.com/office/drawing/2014/main" val="924236414"/>
                    </a:ext>
                  </a:extLst>
                </a:gridCol>
                <a:gridCol w="246888">
                  <a:extLst>
                    <a:ext uri="{9D8B030D-6E8A-4147-A177-3AD203B41FA5}">
                      <a16:colId xmlns:a16="http://schemas.microsoft.com/office/drawing/2014/main" val="3780211597"/>
                    </a:ext>
                  </a:extLst>
                </a:gridCol>
                <a:gridCol w="208280">
                  <a:extLst>
                    <a:ext uri="{9D8B030D-6E8A-4147-A177-3AD203B41FA5}">
                      <a16:colId xmlns:a16="http://schemas.microsoft.com/office/drawing/2014/main" val="1700915017"/>
                    </a:ext>
                  </a:extLst>
                </a:gridCol>
                <a:gridCol w="208280">
                  <a:extLst>
                    <a:ext uri="{9D8B030D-6E8A-4147-A177-3AD203B41FA5}">
                      <a16:colId xmlns:a16="http://schemas.microsoft.com/office/drawing/2014/main" val="980750875"/>
                    </a:ext>
                  </a:extLst>
                </a:gridCol>
                <a:gridCol w="208280">
                  <a:extLst>
                    <a:ext uri="{9D8B030D-6E8A-4147-A177-3AD203B41FA5}">
                      <a16:colId xmlns:a16="http://schemas.microsoft.com/office/drawing/2014/main" val="1148871366"/>
                    </a:ext>
                  </a:extLst>
                </a:gridCol>
                <a:gridCol w="208280">
                  <a:extLst>
                    <a:ext uri="{9D8B030D-6E8A-4147-A177-3AD203B41FA5}">
                      <a16:colId xmlns:a16="http://schemas.microsoft.com/office/drawing/2014/main" val="2994857579"/>
                    </a:ext>
                  </a:extLst>
                </a:gridCol>
                <a:gridCol w="208280">
                  <a:extLst>
                    <a:ext uri="{9D8B030D-6E8A-4147-A177-3AD203B41FA5}">
                      <a16:colId xmlns:a16="http://schemas.microsoft.com/office/drawing/2014/main" val="4007206102"/>
                    </a:ext>
                  </a:extLst>
                </a:gridCol>
                <a:gridCol w="208280">
                  <a:extLst>
                    <a:ext uri="{9D8B030D-6E8A-4147-A177-3AD203B41FA5}">
                      <a16:colId xmlns:a16="http://schemas.microsoft.com/office/drawing/2014/main" val="2530140461"/>
                    </a:ext>
                  </a:extLst>
                </a:gridCol>
                <a:gridCol w="208280">
                  <a:extLst>
                    <a:ext uri="{9D8B030D-6E8A-4147-A177-3AD203B41FA5}">
                      <a16:colId xmlns:a16="http://schemas.microsoft.com/office/drawing/2014/main" val="1679059198"/>
                    </a:ext>
                  </a:extLst>
                </a:gridCol>
                <a:gridCol w="246888">
                  <a:extLst>
                    <a:ext uri="{9D8B030D-6E8A-4147-A177-3AD203B41FA5}">
                      <a16:colId xmlns:a16="http://schemas.microsoft.com/office/drawing/2014/main" val="1273771706"/>
                    </a:ext>
                  </a:extLst>
                </a:gridCol>
                <a:gridCol w="246888">
                  <a:extLst>
                    <a:ext uri="{9D8B030D-6E8A-4147-A177-3AD203B41FA5}">
                      <a16:colId xmlns:a16="http://schemas.microsoft.com/office/drawing/2014/main" val="57924289"/>
                    </a:ext>
                  </a:extLst>
                </a:gridCol>
                <a:gridCol w="246888">
                  <a:extLst>
                    <a:ext uri="{9D8B030D-6E8A-4147-A177-3AD203B41FA5}">
                      <a16:colId xmlns:a16="http://schemas.microsoft.com/office/drawing/2014/main" val="3401912785"/>
                    </a:ext>
                  </a:extLst>
                </a:gridCol>
                <a:gridCol w="208280">
                  <a:extLst>
                    <a:ext uri="{9D8B030D-6E8A-4147-A177-3AD203B41FA5}">
                      <a16:colId xmlns:a16="http://schemas.microsoft.com/office/drawing/2014/main" val="3480019659"/>
                    </a:ext>
                  </a:extLst>
                </a:gridCol>
                <a:gridCol w="246888">
                  <a:extLst>
                    <a:ext uri="{9D8B030D-6E8A-4147-A177-3AD203B41FA5}">
                      <a16:colId xmlns:a16="http://schemas.microsoft.com/office/drawing/2014/main" val="353527984"/>
                    </a:ext>
                  </a:extLst>
                </a:gridCol>
                <a:gridCol w="246888">
                  <a:extLst>
                    <a:ext uri="{9D8B030D-6E8A-4147-A177-3AD203B41FA5}">
                      <a16:colId xmlns:a16="http://schemas.microsoft.com/office/drawing/2014/main" val="2864242182"/>
                    </a:ext>
                  </a:extLst>
                </a:gridCol>
                <a:gridCol w="246888">
                  <a:extLst>
                    <a:ext uri="{9D8B030D-6E8A-4147-A177-3AD203B41FA5}">
                      <a16:colId xmlns:a16="http://schemas.microsoft.com/office/drawing/2014/main" val="993086262"/>
                    </a:ext>
                  </a:extLst>
                </a:gridCol>
                <a:gridCol w="208280">
                  <a:extLst>
                    <a:ext uri="{9D8B030D-6E8A-4147-A177-3AD203B41FA5}">
                      <a16:colId xmlns:a16="http://schemas.microsoft.com/office/drawing/2014/main" val="1474480462"/>
                    </a:ext>
                  </a:extLst>
                </a:gridCol>
                <a:gridCol w="246888">
                  <a:extLst>
                    <a:ext uri="{9D8B030D-6E8A-4147-A177-3AD203B41FA5}">
                      <a16:colId xmlns:a16="http://schemas.microsoft.com/office/drawing/2014/main" val="1734630715"/>
                    </a:ext>
                  </a:extLst>
                </a:gridCol>
                <a:gridCol w="246888">
                  <a:extLst>
                    <a:ext uri="{9D8B030D-6E8A-4147-A177-3AD203B41FA5}">
                      <a16:colId xmlns:a16="http://schemas.microsoft.com/office/drawing/2014/main" val="1973392931"/>
                    </a:ext>
                  </a:extLst>
                </a:gridCol>
                <a:gridCol w="208280">
                  <a:extLst>
                    <a:ext uri="{9D8B030D-6E8A-4147-A177-3AD203B41FA5}">
                      <a16:colId xmlns:a16="http://schemas.microsoft.com/office/drawing/2014/main" val="1008183810"/>
                    </a:ext>
                  </a:extLst>
                </a:gridCol>
                <a:gridCol w="208280">
                  <a:extLst>
                    <a:ext uri="{9D8B030D-6E8A-4147-A177-3AD203B41FA5}">
                      <a16:colId xmlns:a16="http://schemas.microsoft.com/office/drawing/2014/main" val="1905030721"/>
                    </a:ext>
                  </a:extLst>
                </a:gridCol>
                <a:gridCol w="208280">
                  <a:extLst>
                    <a:ext uri="{9D8B030D-6E8A-4147-A177-3AD203B41FA5}">
                      <a16:colId xmlns:a16="http://schemas.microsoft.com/office/drawing/2014/main" val="346155944"/>
                    </a:ext>
                  </a:extLst>
                </a:gridCol>
                <a:gridCol w="246888">
                  <a:extLst>
                    <a:ext uri="{9D8B030D-6E8A-4147-A177-3AD203B41FA5}">
                      <a16:colId xmlns:a16="http://schemas.microsoft.com/office/drawing/2014/main" val="899419075"/>
                    </a:ext>
                  </a:extLst>
                </a:gridCol>
                <a:gridCol w="208280">
                  <a:extLst>
                    <a:ext uri="{9D8B030D-6E8A-4147-A177-3AD203B41FA5}">
                      <a16:colId xmlns:a16="http://schemas.microsoft.com/office/drawing/2014/main" val="1783839221"/>
                    </a:ext>
                  </a:extLst>
                </a:gridCol>
                <a:gridCol w="208280">
                  <a:extLst>
                    <a:ext uri="{9D8B030D-6E8A-4147-A177-3AD203B41FA5}">
                      <a16:colId xmlns:a16="http://schemas.microsoft.com/office/drawing/2014/main" val="1854919585"/>
                    </a:ext>
                  </a:extLst>
                </a:gridCol>
                <a:gridCol w="208280">
                  <a:extLst>
                    <a:ext uri="{9D8B030D-6E8A-4147-A177-3AD203B41FA5}">
                      <a16:colId xmlns:a16="http://schemas.microsoft.com/office/drawing/2014/main" val="2405378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4029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- 2018-12-26 09:01:35 </a:t>
                      </a:r>
                      <a:r>
                        <a:rPr kumimoji="0" lang="de-DE" sz="1000" b="0" i="0" u="none" strike="noStrike" kern="1200" cap="none" spc="0" normalizeH="0" baseline="0" noProof="0">
                          <a:ln>
                            <a:noFill/>
                          </a:ln>
                          <a:solidFill>
                            <a:prstClr val="black"/>
                          </a:solidFill>
                          <a:effectLst/>
                          <a:uLnTx/>
                          <a:uFillTx/>
                          <a:latin typeface="+mn-lt"/>
                          <a:ea typeface="+mn-ea"/>
                          <a:cs typeface="+mn-cs"/>
                        </a:rPr>
                        <a:t> 
 Weihnachtstraditionen sind ja weithin bekannt. Doch was ist eigentlich dieses "Julklapp"? 🧐 P. S.: "Julklapp" kommt übrigens ursprünglich aus dem skandinavischen Raum. #wiederwasgelernt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https://scontent.xx.fbcdn.net/v/t1.0-9/p720x720/49113994_10157010684319636_2511991664076128256_o.jpg?_nc_cat=109&amp;_nc_ht=scontent.xx&amp;oh=8b41483172a351c0c2f18d6339901639&amp;oe=5CC44EEA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4328609"/>
                  </a:ext>
                </a:extLst>
              </a:tr>
            </a:tbl>
          </a:graphicData>
        </a:graphic>
      </p:graphicFrame>
      <p:sp>
        <p:nvSpPr>
          <p:cNvPr id="4" name="Text Placeholder 3">
            <a:extLst>
              <a:ext uri="{FF2B5EF4-FFF2-40B4-BE49-F238E27FC236}">
                <a16:creationId xmlns:a16="http://schemas.microsoft.com/office/drawing/2014/main" id="{09A60056-9297-4E99-9D04-58983AAF32C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435359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CC02B-DB88-4ECA-A17A-6CA86A9BEDEA}"/>
              </a:ext>
            </a:extLst>
          </p:cNvPr>
          <p:cNvSpPr>
            <a:spLocks noGrp="1"/>
          </p:cNvSpPr>
          <p:nvPr>
            <p:ph type="title"/>
          </p:nvPr>
        </p:nvSpPr>
        <p:spPr/>
        <p:txBody>
          <a:bodyPr/>
          <a:lstStyle/>
          <a:p>
            <a:r>
              <a:rPr lang="en-US"/>
              <a:t>Facebook Own Posts Table | ZDFneo - 17 of 26</a:t>
            </a:r>
          </a:p>
        </p:txBody>
      </p:sp>
      <p:graphicFrame>
        <p:nvGraphicFramePr>
          <p:cNvPr id="5" name="Table Placeholder 4">
            <a:extLst>
              <a:ext uri="{FF2B5EF4-FFF2-40B4-BE49-F238E27FC236}">
                <a16:creationId xmlns:a16="http://schemas.microsoft.com/office/drawing/2014/main" id="{B0CB13AA-35DA-44E3-A4FC-20D952844898}"/>
              </a:ext>
            </a:extLst>
          </p:cNvPr>
          <p:cNvGraphicFramePr>
            <a:graphicFrameLocks noGrp="1"/>
          </p:cNvGraphicFramePr>
          <p:nvPr>
            <p:ph type="tbl" sz="quarter" idx="13"/>
            <p:extLst>
              <p:ext uri="{D42A27DB-BD31-4B8C-83A1-F6EECF244321}">
                <p14:modId xmlns:p14="http://schemas.microsoft.com/office/powerpoint/2010/main" val="880180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266803913"/>
                    </a:ext>
                  </a:extLst>
                </a:gridCol>
                <a:gridCol w="822959">
                  <a:extLst>
                    <a:ext uri="{9D8B030D-6E8A-4147-A177-3AD203B41FA5}">
                      <a16:colId xmlns:a16="http://schemas.microsoft.com/office/drawing/2014/main" val="4044256435"/>
                    </a:ext>
                  </a:extLst>
                </a:gridCol>
                <a:gridCol w="246888">
                  <a:extLst>
                    <a:ext uri="{9D8B030D-6E8A-4147-A177-3AD203B41FA5}">
                      <a16:colId xmlns:a16="http://schemas.microsoft.com/office/drawing/2014/main" val="4045224923"/>
                    </a:ext>
                  </a:extLst>
                </a:gridCol>
                <a:gridCol w="246888">
                  <a:extLst>
                    <a:ext uri="{9D8B030D-6E8A-4147-A177-3AD203B41FA5}">
                      <a16:colId xmlns:a16="http://schemas.microsoft.com/office/drawing/2014/main" val="653879618"/>
                    </a:ext>
                  </a:extLst>
                </a:gridCol>
                <a:gridCol w="246888">
                  <a:extLst>
                    <a:ext uri="{9D8B030D-6E8A-4147-A177-3AD203B41FA5}">
                      <a16:colId xmlns:a16="http://schemas.microsoft.com/office/drawing/2014/main" val="1777197595"/>
                    </a:ext>
                  </a:extLst>
                </a:gridCol>
                <a:gridCol w="208280">
                  <a:extLst>
                    <a:ext uri="{9D8B030D-6E8A-4147-A177-3AD203B41FA5}">
                      <a16:colId xmlns:a16="http://schemas.microsoft.com/office/drawing/2014/main" val="32597196"/>
                    </a:ext>
                  </a:extLst>
                </a:gridCol>
                <a:gridCol w="208280">
                  <a:extLst>
                    <a:ext uri="{9D8B030D-6E8A-4147-A177-3AD203B41FA5}">
                      <a16:colId xmlns:a16="http://schemas.microsoft.com/office/drawing/2014/main" val="2435141265"/>
                    </a:ext>
                  </a:extLst>
                </a:gridCol>
                <a:gridCol w="208280">
                  <a:extLst>
                    <a:ext uri="{9D8B030D-6E8A-4147-A177-3AD203B41FA5}">
                      <a16:colId xmlns:a16="http://schemas.microsoft.com/office/drawing/2014/main" val="3928079999"/>
                    </a:ext>
                  </a:extLst>
                </a:gridCol>
                <a:gridCol w="208280">
                  <a:extLst>
                    <a:ext uri="{9D8B030D-6E8A-4147-A177-3AD203B41FA5}">
                      <a16:colId xmlns:a16="http://schemas.microsoft.com/office/drawing/2014/main" val="949242976"/>
                    </a:ext>
                  </a:extLst>
                </a:gridCol>
                <a:gridCol w="208280">
                  <a:extLst>
                    <a:ext uri="{9D8B030D-6E8A-4147-A177-3AD203B41FA5}">
                      <a16:colId xmlns:a16="http://schemas.microsoft.com/office/drawing/2014/main" val="293642404"/>
                    </a:ext>
                  </a:extLst>
                </a:gridCol>
                <a:gridCol w="208280">
                  <a:extLst>
                    <a:ext uri="{9D8B030D-6E8A-4147-A177-3AD203B41FA5}">
                      <a16:colId xmlns:a16="http://schemas.microsoft.com/office/drawing/2014/main" val="547413409"/>
                    </a:ext>
                  </a:extLst>
                </a:gridCol>
                <a:gridCol w="208280">
                  <a:extLst>
                    <a:ext uri="{9D8B030D-6E8A-4147-A177-3AD203B41FA5}">
                      <a16:colId xmlns:a16="http://schemas.microsoft.com/office/drawing/2014/main" val="2832453887"/>
                    </a:ext>
                  </a:extLst>
                </a:gridCol>
                <a:gridCol w="246888">
                  <a:extLst>
                    <a:ext uri="{9D8B030D-6E8A-4147-A177-3AD203B41FA5}">
                      <a16:colId xmlns:a16="http://schemas.microsoft.com/office/drawing/2014/main" val="1116697367"/>
                    </a:ext>
                  </a:extLst>
                </a:gridCol>
                <a:gridCol w="246888">
                  <a:extLst>
                    <a:ext uri="{9D8B030D-6E8A-4147-A177-3AD203B41FA5}">
                      <a16:colId xmlns:a16="http://schemas.microsoft.com/office/drawing/2014/main" val="3923751428"/>
                    </a:ext>
                  </a:extLst>
                </a:gridCol>
                <a:gridCol w="246888">
                  <a:extLst>
                    <a:ext uri="{9D8B030D-6E8A-4147-A177-3AD203B41FA5}">
                      <a16:colId xmlns:a16="http://schemas.microsoft.com/office/drawing/2014/main" val="489997133"/>
                    </a:ext>
                  </a:extLst>
                </a:gridCol>
                <a:gridCol w="208280">
                  <a:extLst>
                    <a:ext uri="{9D8B030D-6E8A-4147-A177-3AD203B41FA5}">
                      <a16:colId xmlns:a16="http://schemas.microsoft.com/office/drawing/2014/main" val="706869081"/>
                    </a:ext>
                  </a:extLst>
                </a:gridCol>
                <a:gridCol w="246888">
                  <a:extLst>
                    <a:ext uri="{9D8B030D-6E8A-4147-A177-3AD203B41FA5}">
                      <a16:colId xmlns:a16="http://schemas.microsoft.com/office/drawing/2014/main" val="1369543029"/>
                    </a:ext>
                  </a:extLst>
                </a:gridCol>
                <a:gridCol w="246888">
                  <a:extLst>
                    <a:ext uri="{9D8B030D-6E8A-4147-A177-3AD203B41FA5}">
                      <a16:colId xmlns:a16="http://schemas.microsoft.com/office/drawing/2014/main" val="4015367929"/>
                    </a:ext>
                  </a:extLst>
                </a:gridCol>
                <a:gridCol w="246888">
                  <a:extLst>
                    <a:ext uri="{9D8B030D-6E8A-4147-A177-3AD203B41FA5}">
                      <a16:colId xmlns:a16="http://schemas.microsoft.com/office/drawing/2014/main" val="3441374155"/>
                    </a:ext>
                  </a:extLst>
                </a:gridCol>
                <a:gridCol w="208280">
                  <a:extLst>
                    <a:ext uri="{9D8B030D-6E8A-4147-A177-3AD203B41FA5}">
                      <a16:colId xmlns:a16="http://schemas.microsoft.com/office/drawing/2014/main" val="3256521727"/>
                    </a:ext>
                  </a:extLst>
                </a:gridCol>
                <a:gridCol w="246888">
                  <a:extLst>
                    <a:ext uri="{9D8B030D-6E8A-4147-A177-3AD203B41FA5}">
                      <a16:colId xmlns:a16="http://schemas.microsoft.com/office/drawing/2014/main" val="3553553954"/>
                    </a:ext>
                  </a:extLst>
                </a:gridCol>
                <a:gridCol w="246888">
                  <a:extLst>
                    <a:ext uri="{9D8B030D-6E8A-4147-A177-3AD203B41FA5}">
                      <a16:colId xmlns:a16="http://schemas.microsoft.com/office/drawing/2014/main" val="2618669248"/>
                    </a:ext>
                  </a:extLst>
                </a:gridCol>
                <a:gridCol w="208280">
                  <a:extLst>
                    <a:ext uri="{9D8B030D-6E8A-4147-A177-3AD203B41FA5}">
                      <a16:colId xmlns:a16="http://schemas.microsoft.com/office/drawing/2014/main" val="2841858544"/>
                    </a:ext>
                  </a:extLst>
                </a:gridCol>
                <a:gridCol w="208280">
                  <a:extLst>
                    <a:ext uri="{9D8B030D-6E8A-4147-A177-3AD203B41FA5}">
                      <a16:colId xmlns:a16="http://schemas.microsoft.com/office/drawing/2014/main" val="1086550235"/>
                    </a:ext>
                  </a:extLst>
                </a:gridCol>
                <a:gridCol w="208280">
                  <a:extLst>
                    <a:ext uri="{9D8B030D-6E8A-4147-A177-3AD203B41FA5}">
                      <a16:colId xmlns:a16="http://schemas.microsoft.com/office/drawing/2014/main" val="3653796065"/>
                    </a:ext>
                  </a:extLst>
                </a:gridCol>
                <a:gridCol w="246888">
                  <a:extLst>
                    <a:ext uri="{9D8B030D-6E8A-4147-A177-3AD203B41FA5}">
                      <a16:colId xmlns:a16="http://schemas.microsoft.com/office/drawing/2014/main" val="1042599284"/>
                    </a:ext>
                  </a:extLst>
                </a:gridCol>
                <a:gridCol w="208280">
                  <a:extLst>
                    <a:ext uri="{9D8B030D-6E8A-4147-A177-3AD203B41FA5}">
                      <a16:colId xmlns:a16="http://schemas.microsoft.com/office/drawing/2014/main" val="2336322647"/>
                    </a:ext>
                  </a:extLst>
                </a:gridCol>
                <a:gridCol w="208280">
                  <a:extLst>
                    <a:ext uri="{9D8B030D-6E8A-4147-A177-3AD203B41FA5}">
                      <a16:colId xmlns:a16="http://schemas.microsoft.com/office/drawing/2014/main" val="317336883"/>
                    </a:ext>
                  </a:extLst>
                </a:gridCol>
                <a:gridCol w="208280">
                  <a:extLst>
                    <a:ext uri="{9D8B030D-6E8A-4147-A177-3AD203B41FA5}">
                      <a16:colId xmlns:a16="http://schemas.microsoft.com/office/drawing/2014/main" val="395188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9737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- 2018-12-25 16:54:35 </a:t>
                      </a:r>
                      <a:r>
                        <a:rPr kumimoji="0" lang="de-DE" sz="1000" b="0" i="0" u="none" strike="noStrike" kern="1200" cap="none" spc="0" normalizeH="0" baseline="0" noProof="0">
                          <a:ln>
                            <a:noFill/>
                          </a:ln>
                          <a:solidFill>
                            <a:prstClr val="black"/>
                          </a:solidFill>
                          <a:effectLst/>
                          <a:uLnTx/>
                          <a:uFillTx/>
                          <a:latin typeface="+mn-lt"/>
                          <a:ea typeface="+mn-ea"/>
                          <a:cs typeface="+mn-cs"/>
                        </a:rPr>
                        <a:t> 
 Das ist aber jetzt echt Haarspalterei, lieber William Cohn ! Marti Fischer ist wohl zurecht genervt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https://scontent.xx.fbcdn.net/v/t15.5256-10/p720x720/48715571_332188537369101_836438520049434624_n.jpg?_nc_cat=106&amp;_nc_ht=scontent.xx&amp;oh=39d1d6d4549ddd5aacb0920bb2d1bb11&amp;oe=5CB63F7B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31408243"/>
                  </a:ext>
                </a:extLst>
              </a:tr>
            </a:tbl>
          </a:graphicData>
        </a:graphic>
      </p:graphicFrame>
      <p:sp>
        <p:nvSpPr>
          <p:cNvPr id="4" name="Text Placeholder 3">
            <a:extLst>
              <a:ext uri="{FF2B5EF4-FFF2-40B4-BE49-F238E27FC236}">
                <a16:creationId xmlns:a16="http://schemas.microsoft.com/office/drawing/2014/main" id="{324BE9E0-4A4D-4914-813E-99F218DCEAC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33409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8DC19-CF31-4C03-B329-AFF0C02C157B}"/>
              </a:ext>
            </a:extLst>
          </p:cNvPr>
          <p:cNvSpPr>
            <a:spLocks noGrp="1"/>
          </p:cNvSpPr>
          <p:nvPr>
            <p:ph type="title"/>
          </p:nvPr>
        </p:nvSpPr>
        <p:spPr/>
        <p:txBody>
          <a:bodyPr/>
          <a:lstStyle/>
          <a:p>
            <a:r>
              <a:rPr lang="en-US"/>
              <a:t>Facebook Own Posts Table | ZDFneo - 18 of 26</a:t>
            </a:r>
          </a:p>
        </p:txBody>
      </p:sp>
      <p:graphicFrame>
        <p:nvGraphicFramePr>
          <p:cNvPr id="5" name="Table Placeholder 4">
            <a:extLst>
              <a:ext uri="{FF2B5EF4-FFF2-40B4-BE49-F238E27FC236}">
                <a16:creationId xmlns:a16="http://schemas.microsoft.com/office/drawing/2014/main" id="{5BFC1D25-8FA4-434C-96EE-BCDD17971E7C}"/>
              </a:ext>
            </a:extLst>
          </p:cNvPr>
          <p:cNvGraphicFramePr>
            <a:graphicFrameLocks noGrp="1"/>
          </p:cNvGraphicFramePr>
          <p:nvPr>
            <p:ph type="tbl" sz="quarter" idx="13"/>
            <p:extLst>
              <p:ext uri="{D42A27DB-BD31-4B8C-83A1-F6EECF244321}">
                <p14:modId xmlns:p14="http://schemas.microsoft.com/office/powerpoint/2010/main" val="661857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731582008"/>
                    </a:ext>
                  </a:extLst>
                </a:gridCol>
                <a:gridCol w="822959">
                  <a:extLst>
                    <a:ext uri="{9D8B030D-6E8A-4147-A177-3AD203B41FA5}">
                      <a16:colId xmlns:a16="http://schemas.microsoft.com/office/drawing/2014/main" val="1174480148"/>
                    </a:ext>
                  </a:extLst>
                </a:gridCol>
                <a:gridCol w="246888">
                  <a:extLst>
                    <a:ext uri="{9D8B030D-6E8A-4147-A177-3AD203B41FA5}">
                      <a16:colId xmlns:a16="http://schemas.microsoft.com/office/drawing/2014/main" val="507271257"/>
                    </a:ext>
                  </a:extLst>
                </a:gridCol>
                <a:gridCol w="246888">
                  <a:extLst>
                    <a:ext uri="{9D8B030D-6E8A-4147-A177-3AD203B41FA5}">
                      <a16:colId xmlns:a16="http://schemas.microsoft.com/office/drawing/2014/main" val="14884622"/>
                    </a:ext>
                  </a:extLst>
                </a:gridCol>
                <a:gridCol w="246888">
                  <a:extLst>
                    <a:ext uri="{9D8B030D-6E8A-4147-A177-3AD203B41FA5}">
                      <a16:colId xmlns:a16="http://schemas.microsoft.com/office/drawing/2014/main" val="2279013968"/>
                    </a:ext>
                  </a:extLst>
                </a:gridCol>
                <a:gridCol w="208280">
                  <a:extLst>
                    <a:ext uri="{9D8B030D-6E8A-4147-A177-3AD203B41FA5}">
                      <a16:colId xmlns:a16="http://schemas.microsoft.com/office/drawing/2014/main" val="14992977"/>
                    </a:ext>
                  </a:extLst>
                </a:gridCol>
                <a:gridCol w="208280">
                  <a:extLst>
                    <a:ext uri="{9D8B030D-6E8A-4147-A177-3AD203B41FA5}">
                      <a16:colId xmlns:a16="http://schemas.microsoft.com/office/drawing/2014/main" val="3196835159"/>
                    </a:ext>
                  </a:extLst>
                </a:gridCol>
                <a:gridCol w="208280">
                  <a:extLst>
                    <a:ext uri="{9D8B030D-6E8A-4147-A177-3AD203B41FA5}">
                      <a16:colId xmlns:a16="http://schemas.microsoft.com/office/drawing/2014/main" val="666111582"/>
                    </a:ext>
                  </a:extLst>
                </a:gridCol>
                <a:gridCol w="208280">
                  <a:extLst>
                    <a:ext uri="{9D8B030D-6E8A-4147-A177-3AD203B41FA5}">
                      <a16:colId xmlns:a16="http://schemas.microsoft.com/office/drawing/2014/main" val="3905969689"/>
                    </a:ext>
                  </a:extLst>
                </a:gridCol>
                <a:gridCol w="208280">
                  <a:extLst>
                    <a:ext uri="{9D8B030D-6E8A-4147-A177-3AD203B41FA5}">
                      <a16:colId xmlns:a16="http://schemas.microsoft.com/office/drawing/2014/main" val="702859038"/>
                    </a:ext>
                  </a:extLst>
                </a:gridCol>
                <a:gridCol w="208280">
                  <a:extLst>
                    <a:ext uri="{9D8B030D-6E8A-4147-A177-3AD203B41FA5}">
                      <a16:colId xmlns:a16="http://schemas.microsoft.com/office/drawing/2014/main" val="1566194896"/>
                    </a:ext>
                  </a:extLst>
                </a:gridCol>
                <a:gridCol w="208280">
                  <a:extLst>
                    <a:ext uri="{9D8B030D-6E8A-4147-A177-3AD203B41FA5}">
                      <a16:colId xmlns:a16="http://schemas.microsoft.com/office/drawing/2014/main" val="3803930816"/>
                    </a:ext>
                  </a:extLst>
                </a:gridCol>
                <a:gridCol w="246888">
                  <a:extLst>
                    <a:ext uri="{9D8B030D-6E8A-4147-A177-3AD203B41FA5}">
                      <a16:colId xmlns:a16="http://schemas.microsoft.com/office/drawing/2014/main" val="4199983173"/>
                    </a:ext>
                  </a:extLst>
                </a:gridCol>
                <a:gridCol w="246888">
                  <a:extLst>
                    <a:ext uri="{9D8B030D-6E8A-4147-A177-3AD203B41FA5}">
                      <a16:colId xmlns:a16="http://schemas.microsoft.com/office/drawing/2014/main" val="4113224624"/>
                    </a:ext>
                  </a:extLst>
                </a:gridCol>
                <a:gridCol w="246888">
                  <a:extLst>
                    <a:ext uri="{9D8B030D-6E8A-4147-A177-3AD203B41FA5}">
                      <a16:colId xmlns:a16="http://schemas.microsoft.com/office/drawing/2014/main" val="3607575929"/>
                    </a:ext>
                  </a:extLst>
                </a:gridCol>
                <a:gridCol w="208280">
                  <a:extLst>
                    <a:ext uri="{9D8B030D-6E8A-4147-A177-3AD203B41FA5}">
                      <a16:colId xmlns:a16="http://schemas.microsoft.com/office/drawing/2014/main" val="1289430524"/>
                    </a:ext>
                  </a:extLst>
                </a:gridCol>
                <a:gridCol w="246888">
                  <a:extLst>
                    <a:ext uri="{9D8B030D-6E8A-4147-A177-3AD203B41FA5}">
                      <a16:colId xmlns:a16="http://schemas.microsoft.com/office/drawing/2014/main" val="3806162489"/>
                    </a:ext>
                  </a:extLst>
                </a:gridCol>
                <a:gridCol w="246888">
                  <a:extLst>
                    <a:ext uri="{9D8B030D-6E8A-4147-A177-3AD203B41FA5}">
                      <a16:colId xmlns:a16="http://schemas.microsoft.com/office/drawing/2014/main" val="968760965"/>
                    </a:ext>
                  </a:extLst>
                </a:gridCol>
                <a:gridCol w="246888">
                  <a:extLst>
                    <a:ext uri="{9D8B030D-6E8A-4147-A177-3AD203B41FA5}">
                      <a16:colId xmlns:a16="http://schemas.microsoft.com/office/drawing/2014/main" val="765452420"/>
                    </a:ext>
                  </a:extLst>
                </a:gridCol>
                <a:gridCol w="208280">
                  <a:extLst>
                    <a:ext uri="{9D8B030D-6E8A-4147-A177-3AD203B41FA5}">
                      <a16:colId xmlns:a16="http://schemas.microsoft.com/office/drawing/2014/main" val="3305781565"/>
                    </a:ext>
                  </a:extLst>
                </a:gridCol>
                <a:gridCol w="246888">
                  <a:extLst>
                    <a:ext uri="{9D8B030D-6E8A-4147-A177-3AD203B41FA5}">
                      <a16:colId xmlns:a16="http://schemas.microsoft.com/office/drawing/2014/main" val="1063787874"/>
                    </a:ext>
                  </a:extLst>
                </a:gridCol>
                <a:gridCol w="246888">
                  <a:extLst>
                    <a:ext uri="{9D8B030D-6E8A-4147-A177-3AD203B41FA5}">
                      <a16:colId xmlns:a16="http://schemas.microsoft.com/office/drawing/2014/main" val="280985997"/>
                    </a:ext>
                  </a:extLst>
                </a:gridCol>
                <a:gridCol w="208280">
                  <a:extLst>
                    <a:ext uri="{9D8B030D-6E8A-4147-A177-3AD203B41FA5}">
                      <a16:colId xmlns:a16="http://schemas.microsoft.com/office/drawing/2014/main" val="1886695200"/>
                    </a:ext>
                  </a:extLst>
                </a:gridCol>
                <a:gridCol w="208280">
                  <a:extLst>
                    <a:ext uri="{9D8B030D-6E8A-4147-A177-3AD203B41FA5}">
                      <a16:colId xmlns:a16="http://schemas.microsoft.com/office/drawing/2014/main" val="2573355109"/>
                    </a:ext>
                  </a:extLst>
                </a:gridCol>
                <a:gridCol w="208280">
                  <a:extLst>
                    <a:ext uri="{9D8B030D-6E8A-4147-A177-3AD203B41FA5}">
                      <a16:colId xmlns:a16="http://schemas.microsoft.com/office/drawing/2014/main" val="1802035273"/>
                    </a:ext>
                  </a:extLst>
                </a:gridCol>
                <a:gridCol w="246888">
                  <a:extLst>
                    <a:ext uri="{9D8B030D-6E8A-4147-A177-3AD203B41FA5}">
                      <a16:colId xmlns:a16="http://schemas.microsoft.com/office/drawing/2014/main" val="564531593"/>
                    </a:ext>
                  </a:extLst>
                </a:gridCol>
                <a:gridCol w="208280">
                  <a:extLst>
                    <a:ext uri="{9D8B030D-6E8A-4147-A177-3AD203B41FA5}">
                      <a16:colId xmlns:a16="http://schemas.microsoft.com/office/drawing/2014/main" val="136421242"/>
                    </a:ext>
                  </a:extLst>
                </a:gridCol>
                <a:gridCol w="208280">
                  <a:extLst>
                    <a:ext uri="{9D8B030D-6E8A-4147-A177-3AD203B41FA5}">
                      <a16:colId xmlns:a16="http://schemas.microsoft.com/office/drawing/2014/main" val="2055137030"/>
                    </a:ext>
                  </a:extLst>
                </a:gridCol>
                <a:gridCol w="208280">
                  <a:extLst>
                    <a:ext uri="{9D8B030D-6E8A-4147-A177-3AD203B41FA5}">
                      <a16:colId xmlns:a16="http://schemas.microsoft.com/office/drawing/2014/main" val="383490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302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- 2018-12-25 13:02:05 </a:t>
                      </a:r>
                      <a:r>
                        <a:rPr kumimoji="0" lang="de-DE" sz="1000" b="0" i="0" u="none" strike="noStrike" kern="1200" cap="none" spc="0" normalizeH="0" baseline="0" noProof="0">
                          <a:ln>
                            <a:noFill/>
                          </a:ln>
                          <a:solidFill>
                            <a:prstClr val="black"/>
                          </a:solidFill>
                          <a:effectLst/>
                          <a:uLnTx/>
                          <a:uFillTx/>
                          <a:latin typeface="+mn-lt"/>
                          <a:ea typeface="+mn-ea"/>
                          <a:cs typeface="+mn-cs"/>
                        </a:rPr>
                        <a:t> 
 Wem erging es da wie uns?? 😱😱😱 #Nesthäkchen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https://scontent.xx.fbcdn.net/v/t1.0-9/p720x720/48975163_10157008564714636_8051511315610468352_o.png?_nc_cat=108&amp;_nc_ht=scontent.xx&amp;oh=fbb0b4f744d495bf494949f5c9ad21fc&amp;oe=5CBFDC36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8080887"/>
                  </a:ext>
                </a:extLst>
              </a:tr>
            </a:tbl>
          </a:graphicData>
        </a:graphic>
      </p:graphicFrame>
      <p:sp>
        <p:nvSpPr>
          <p:cNvPr id="4" name="Text Placeholder 3">
            <a:extLst>
              <a:ext uri="{FF2B5EF4-FFF2-40B4-BE49-F238E27FC236}">
                <a16:creationId xmlns:a16="http://schemas.microsoft.com/office/drawing/2014/main" id="{5170D692-B26B-4921-8B0C-89897C64959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251133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A0F5-9B46-45EE-A5DD-FD3F6858E402}"/>
              </a:ext>
            </a:extLst>
          </p:cNvPr>
          <p:cNvSpPr>
            <a:spLocks noGrp="1"/>
          </p:cNvSpPr>
          <p:nvPr>
            <p:ph type="title"/>
          </p:nvPr>
        </p:nvSpPr>
        <p:spPr/>
        <p:txBody>
          <a:bodyPr/>
          <a:lstStyle/>
          <a:p>
            <a:r>
              <a:rPr lang="en-US"/>
              <a:t>Facebook Own Posts Table | ZDFneo - 19 of 26</a:t>
            </a:r>
          </a:p>
        </p:txBody>
      </p:sp>
      <p:graphicFrame>
        <p:nvGraphicFramePr>
          <p:cNvPr id="5" name="Table Placeholder 4">
            <a:extLst>
              <a:ext uri="{FF2B5EF4-FFF2-40B4-BE49-F238E27FC236}">
                <a16:creationId xmlns:a16="http://schemas.microsoft.com/office/drawing/2014/main" id="{3393813A-1BEC-401F-8D7C-B2EDFC516554}"/>
              </a:ext>
            </a:extLst>
          </p:cNvPr>
          <p:cNvGraphicFramePr>
            <a:graphicFrameLocks noGrp="1"/>
          </p:cNvGraphicFramePr>
          <p:nvPr>
            <p:ph type="tbl" sz="quarter" idx="13"/>
            <p:extLst>
              <p:ext uri="{D42A27DB-BD31-4B8C-83A1-F6EECF244321}">
                <p14:modId xmlns:p14="http://schemas.microsoft.com/office/powerpoint/2010/main" val="702908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075435556"/>
                    </a:ext>
                  </a:extLst>
                </a:gridCol>
                <a:gridCol w="822959">
                  <a:extLst>
                    <a:ext uri="{9D8B030D-6E8A-4147-A177-3AD203B41FA5}">
                      <a16:colId xmlns:a16="http://schemas.microsoft.com/office/drawing/2014/main" val="1134763597"/>
                    </a:ext>
                  </a:extLst>
                </a:gridCol>
                <a:gridCol w="246888">
                  <a:extLst>
                    <a:ext uri="{9D8B030D-6E8A-4147-A177-3AD203B41FA5}">
                      <a16:colId xmlns:a16="http://schemas.microsoft.com/office/drawing/2014/main" val="2849563910"/>
                    </a:ext>
                  </a:extLst>
                </a:gridCol>
                <a:gridCol w="246888">
                  <a:extLst>
                    <a:ext uri="{9D8B030D-6E8A-4147-A177-3AD203B41FA5}">
                      <a16:colId xmlns:a16="http://schemas.microsoft.com/office/drawing/2014/main" val="2881326457"/>
                    </a:ext>
                  </a:extLst>
                </a:gridCol>
                <a:gridCol w="246888">
                  <a:extLst>
                    <a:ext uri="{9D8B030D-6E8A-4147-A177-3AD203B41FA5}">
                      <a16:colId xmlns:a16="http://schemas.microsoft.com/office/drawing/2014/main" val="1010941050"/>
                    </a:ext>
                  </a:extLst>
                </a:gridCol>
                <a:gridCol w="208280">
                  <a:extLst>
                    <a:ext uri="{9D8B030D-6E8A-4147-A177-3AD203B41FA5}">
                      <a16:colId xmlns:a16="http://schemas.microsoft.com/office/drawing/2014/main" val="2808363230"/>
                    </a:ext>
                  </a:extLst>
                </a:gridCol>
                <a:gridCol w="208280">
                  <a:extLst>
                    <a:ext uri="{9D8B030D-6E8A-4147-A177-3AD203B41FA5}">
                      <a16:colId xmlns:a16="http://schemas.microsoft.com/office/drawing/2014/main" val="3236712910"/>
                    </a:ext>
                  </a:extLst>
                </a:gridCol>
                <a:gridCol w="208280">
                  <a:extLst>
                    <a:ext uri="{9D8B030D-6E8A-4147-A177-3AD203B41FA5}">
                      <a16:colId xmlns:a16="http://schemas.microsoft.com/office/drawing/2014/main" val="2969383204"/>
                    </a:ext>
                  </a:extLst>
                </a:gridCol>
                <a:gridCol w="208280">
                  <a:extLst>
                    <a:ext uri="{9D8B030D-6E8A-4147-A177-3AD203B41FA5}">
                      <a16:colId xmlns:a16="http://schemas.microsoft.com/office/drawing/2014/main" val="4288273511"/>
                    </a:ext>
                  </a:extLst>
                </a:gridCol>
                <a:gridCol w="208280">
                  <a:extLst>
                    <a:ext uri="{9D8B030D-6E8A-4147-A177-3AD203B41FA5}">
                      <a16:colId xmlns:a16="http://schemas.microsoft.com/office/drawing/2014/main" val="2339290760"/>
                    </a:ext>
                  </a:extLst>
                </a:gridCol>
                <a:gridCol w="208280">
                  <a:extLst>
                    <a:ext uri="{9D8B030D-6E8A-4147-A177-3AD203B41FA5}">
                      <a16:colId xmlns:a16="http://schemas.microsoft.com/office/drawing/2014/main" val="2000454665"/>
                    </a:ext>
                  </a:extLst>
                </a:gridCol>
                <a:gridCol w="208280">
                  <a:extLst>
                    <a:ext uri="{9D8B030D-6E8A-4147-A177-3AD203B41FA5}">
                      <a16:colId xmlns:a16="http://schemas.microsoft.com/office/drawing/2014/main" val="1323969083"/>
                    </a:ext>
                  </a:extLst>
                </a:gridCol>
                <a:gridCol w="246888">
                  <a:extLst>
                    <a:ext uri="{9D8B030D-6E8A-4147-A177-3AD203B41FA5}">
                      <a16:colId xmlns:a16="http://schemas.microsoft.com/office/drawing/2014/main" val="1670485469"/>
                    </a:ext>
                  </a:extLst>
                </a:gridCol>
                <a:gridCol w="246888">
                  <a:extLst>
                    <a:ext uri="{9D8B030D-6E8A-4147-A177-3AD203B41FA5}">
                      <a16:colId xmlns:a16="http://schemas.microsoft.com/office/drawing/2014/main" val="3993050630"/>
                    </a:ext>
                  </a:extLst>
                </a:gridCol>
                <a:gridCol w="246888">
                  <a:extLst>
                    <a:ext uri="{9D8B030D-6E8A-4147-A177-3AD203B41FA5}">
                      <a16:colId xmlns:a16="http://schemas.microsoft.com/office/drawing/2014/main" val="4014328754"/>
                    </a:ext>
                  </a:extLst>
                </a:gridCol>
                <a:gridCol w="208280">
                  <a:extLst>
                    <a:ext uri="{9D8B030D-6E8A-4147-A177-3AD203B41FA5}">
                      <a16:colId xmlns:a16="http://schemas.microsoft.com/office/drawing/2014/main" val="3827088087"/>
                    </a:ext>
                  </a:extLst>
                </a:gridCol>
                <a:gridCol w="246888">
                  <a:extLst>
                    <a:ext uri="{9D8B030D-6E8A-4147-A177-3AD203B41FA5}">
                      <a16:colId xmlns:a16="http://schemas.microsoft.com/office/drawing/2014/main" val="3530560592"/>
                    </a:ext>
                  </a:extLst>
                </a:gridCol>
                <a:gridCol w="246888">
                  <a:extLst>
                    <a:ext uri="{9D8B030D-6E8A-4147-A177-3AD203B41FA5}">
                      <a16:colId xmlns:a16="http://schemas.microsoft.com/office/drawing/2014/main" val="3392070318"/>
                    </a:ext>
                  </a:extLst>
                </a:gridCol>
                <a:gridCol w="246888">
                  <a:extLst>
                    <a:ext uri="{9D8B030D-6E8A-4147-A177-3AD203B41FA5}">
                      <a16:colId xmlns:a16="http://schemas.microsoft.com/office/drawing/2014/main" val="835479194"/>
                    </a:ext>
                  </a:extLst>
                </a:gridCol>
                <a:gridCol w="208280">
                  <a:extLst>
                    <a:ext uri="{9D8B030D-6E8A-4147-A177-3AD203B41FA5}">
                      <a16:colId xmlns:a16="http://schemas.microsoft.com/office/drawing/2014/main" val="238591926"/>
                    </a:ext>
                  </a:extLst>
                </a:gridCol>
                <a:gridCol w="246888">
                  <a:extLst>
                    <a:ext uri="{9D8B030D-6E8A-4147-A177-3AD203B41FA5}">
                      <a16:colId xmlns:a16="http://schemas.microsoft.com/office/drawing/2014/main" val="449672827"/>
                    </a:ext>
                  </a:extLst>
                </a:gridCol>
                <a:gridCol w="246888">
                  <a:extLst>
                    <a:ext uri="{9D8B030D-6E8A-4147-A177-3AD203B41FA5}">
                      <a16:colId xmlns:a16="http://schemas.microsoft.com/office/drawing/2014/main" val="2571529096"/>
                    </a:ext>
                  </a:extLst>
                </a:gridCol>
                <a:gridCol w="208280">
                  <a:extLst>
                    <a:ext uri="{9D8B030D-6E8A-4147-A177-3AD203B41FA5}">
                      <a16:colId xmlns:a16="http://schemas.microsoft.com/office/drawing/2014/main" val="228137216"/>
                    </a:ext>
                  </a:extLst>
                </a:gridCol>
                <a:gridCol w="208280">
                  <a:extLst>
                    <a:ext uri="{9D8B030D-6E8A-4147-A177-3AD203B41FA5}">
                      <a16:colId xmlns:a16="http://schemas.microsoft.com/office/drawing/2014/main" val="2340459797"/>
                    </a:ext>
                  </a:extLst>
                </a:gridCol>
                <a:gridCol w="208280">
                  <a:extLst>
                    <a:ext uri="{9D8B030D-6E8A-4147-A177-3AD203B41FA5}">
                      <a16:colId xmlns:a16="http://schemas.microsoft.com/office/drawing/2014/main" val="1086055766"/>
                    </a:ext>
                  </a:extLst>
                </a:gridCol>
                <a:gridCol w="246888">
                  <a:extLst>
                    <a:ext uri="{9D8B030D-6E8A-4147-A177-3AD203B41FA5}">
                      <a16:colId xmlns:a16="http://schemas.microsoft.com/office/drawing/2014/main" val="3806038729"/>
                    </a:ext>
                  </a:extLst>
                </a:gridCol>
                <a:gridCol w="208280">
                  <a:extLst>
                    <a:ext uri="{9D8B030D-6E8A-4147-A177-3AD203B41FA5}">
                      <a16:colId xmlns:a16="http://schemas.microsoft.com/office/drawing/2014/main" val="265137691"/>
                    </a:ext>
                  </a:extLst>
                </a:gridCol>
                <a:gridCol w="208280">
                  <a:extLst>
                    <a:ext uri="{9D8B030D-6E8A-4147-A177-3AD203B41FA5}">
                      <a16:colId xmlns:a16="http://schemas.microsoft.com/office/drawing/2014/main" val="1512610285"/>
                    </a:ext>
                  </a:extLst>
                </a:gridCol>
                <a:gridCol w="208280">
                  <a:extLst>
                    <a:ext uri="{9D8B030D-6E8A-4147-A177-3AD203B41FA5}">
                      <a16:colId xmlns:a16="http://schemas.microsoft.com/office/drawing/2014/main" val="375410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333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- 2018-12-25 10:34:05 </a:t>
                      </a:r>
                      <a:r>
                        <a:rPr kumimoji="0" lang="de-DE" sz="1000" b="0" i="0" u="none" strike="noStrike" kern="1200" cap="none" spc="0" normalizeH="0" baseline="0" noProof="0">
                          <a:ln>
                            <a:noFill/>
                          </a:ln>
                          <a:solidFill>
                            <a:prstClr val="black"/>
                          </a:solidFill>
                          <a:effectLst/>
                          <a:uLnTx/>
                          <a:uFillTx/>
                          <a:latin typeface="+mn-lt"/>
                          <a:ea typeface="+mn-ea"/>
                          <a:cs typeface="+mn-cs"/>
                        </a:rPr>
                        <a:t> 
 Wir denken mal, die Frage ist eindeutig. Also, haut sie raus, Eure Socken-Plastikpflanzen-Bommelmützen-Geschichten!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https://scontent.xx.fbcdn.net/v/t1.0-9/p720x720/49175120_10157008342479636_161650504458305536_o.png?_nc_cat=106&amp;_nc_ht=scontent.xx&amp;oh=ce690b5774fcddd0d5f7c626ea82cff0&amp;oe=5CFE2B55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63858140"/>
                  </a:ext>
                </a:extLst>
              </a:tr>
            </a:tbl>
          </a:graphicData>
        </a:graphic>
      </p:graphicFrame>
      <p:sp>
        <p:nvSpPr>
          <p:cNvPr id="4" name="Text Placeholder 3">
            <a:extLst>
              <a:ext uri="{FF2B5EF4-FFF2-40B4-BE49-F238E27FC236}">
                <a16:creationId xmlns:a16="http://schemas.microsoft.com/office/drawing/2014/main" id="{0EF73D50-495E-4762-9219-403C5563629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88794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65FD-FECB-4521-BE70-F5FC0E7105D6}"/>
              </a:ext>
            </a:extLst>
          </p:cNvPr>
          <p:cNvSpPr>
            <a:spLocks noGrp="1"/>
          </p:cNvSpPr>
          <p:nvPr>
            <p:ph type="title"/>
          </p:nvPr>
        </p:nvSpPr>
        <p:spPr/>
        <p:txBody>
          <a:bodyPr/>
          <a:lstStyle/>
          <a:p>
            <a:r>
              <a:rPr lang="en-US"/>
              <a:t>Facebook Own Posts Table | ZDFneo - 20 of 26</a:t>
            </a:r>
          </a:p>
        </p:txBody>
      </p:sp>
      <p:graphicFrame>
        <p:nvGraphicFramePr>
          <p:cNvPr id="5" name="Table Placeholder 4">
            <a:extLst>
              <a:ext uri="{FF2B5EF4-FFF2-40B4-BE49-F238E27FC236}">
                <a16:creationId xmlns:a16="http://schemas.microsoft.com/office/drawing/2014/main" id="{9EC38B85-78B3-4D1E-A027-2489789687E8}"/>
              </a:ext>
            </a:extLst>
          </p:cNvPr>
          <p:cNvGraphicFramePr>
            <a:graphicFrameLocks noGrp="1"/>
          </p:cNvGraphicFramePr>
          <p:nvPr>
            <p:ph type="tbl" sz="quarter" idx="13"/>
            <p:extLst>
              <p:ext uri="{D42A27DB-BD31-4B8C-83A1-F6EECF244321}">
                <p14:modId xmlns:p14="http://schemas.microsoft.com/office/powerpoint/2010/main" val="375903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136086990"/>
                    </a:ext>
                  </a:extLst>
                </a:gridCol>
                <a:gridCol w="822959">
                  <a:extLst>
                    <a:ext uri="{9D8B030D-6E8A-4147-A177-3AD203B41FA5}">
                      <a16:colId xmlns:a16="http://schemas.microsoft.com/office/drawing/2014/main" val="2569006173"/>
                    </a:ext>
                  </a:extLst>
                </a:gridCol>
                <a:gridCol w="246888">
                  <a:extLst>
                    <a:ext uri="{9D8B030D-6E8A-4147-A177-3AD203B41FA5}">
                      <a16:colId xmlns:a16="http://schemas.microsoft.com/office/drawing/2014/main" val="1264238089"/>
                    </a:ext>
                  </a:extLst>
                </a:gridCol>
                <a:gridCol w="246888">
                  <a:extLst>
                    <a:ext uri="{9D8B030D-6E8A-4147-A177-3AD203B41FA5}">
                      <a16:colId xmlns:a16="http://schemas.microsoft.com/office/drawing/2014/main" val="2345378633"/>
                    </a:ext>
                  </a:extLst>
                </a:gridCol>
                <a:gridCol w="246888">
                  <a:extLst>
                    <a:ext uri="{9D8B030D-6E8A-4147-A177-3AD203B41FA5}">
                      <a16:colId xmlns:a16="http://schemas.microsoft.com/office/drawing/2014/main" val="665747837"/>
                    </a:ext>
                  </a:extLst>
                </a:gridCol>
                <a:gridCol w="208280">
                  <a:extLst>
                    <a:ext uri="{9D8B030D-6E8A-4147-A177-3AD203B41FA5}">
                      <a16:colId xmlns:a16="http://schemas.microsoft.com/office/drawing/2014/main" val="877293593"/>
                    </a:ext>
                  </a:extLst>
                </a:gridCol>
                <a:gridCol w="208280">
                  <a:extLst>
                    <a:ext uri="{9D8B030D-6E8A-4147-A177-3AD203B41FA5}">
                      <a16:colId xmlns:a16="http://schemas.microsoft.com/office/drawing/2014/main" val="2645888826"/>
                    </a:ext>
                  </a:extLst>
                </a:gridCol>
                <a:gridCol w="208280">
                  <a:extLst>
                    <a:ext uri="{9D8B030D-6E8A-4147-A177-3AD203B41FA5}">
                      <a16:colId xmlns:a16="http://schemas.microsoft.com/office/drawing/2014/main" val="143493395"/>
                    </a:ext>
                  </a:extLst>
                </a:gridCol>
                <a:gridCol w="208280">
                  <a:extLst>
                    <a:ext uri="{9D8B030D-6E8A-4147-A177-3AD203B41FA5}">
                      <a16:colId xmlns:a16="http://schemas.microsoft.com/office/drawing/2014/main" val="3879664968"/>
                    </a:ext>
                  </a:extLst>
                </a:gridCol>
                <a:gridCol w="208280">
                  <a:extLst>
                    <a:ext uri="{9D8B030D-6E8A-4147-A177-3AD203B41FA5}">
                      <a16:colId xmlns:a16="http://schemas.microsoft.com/office/drawing/2014/main" val="132310407"/>
                    </a:ext>
                  </a:extLst>
                </a:gridCol>
                <a:gridCol w="208280">
                  <a:extLst>
                    <a:ext uri="{9D8B030D-6E8A-4147-A177-3AD203B41FA5}">
                      <a16:colId xmlns:a16="http://schemas.microsoft.com/office/drawing/2014/main" val="247036160"/>
                    </a:ext>
                  </a:extLst>
                </a:gridCol>
                <a:gridCol w="208280">
                  <a:extLst>
                    <a:ext uri="{9D8B030D-6E8A-4147-A177-3AD203B41FA5}">
                      <a16:colId xmlns:a16="http://schemas.microsoft.com/office/drawing/2014/main" val="2092027685"/>
                    </a:ext>
                  </a:extLst>
                </a:gridCol>
                <a:gridCol w="246888">
                  <a:extLst>
                    <a:ext uri="{9D8B030D-6E8A-4147-A177-3AD203B41FA5}">
                      <a16:colId xmlns:a16="http://schemas.microsoft.com/office/drawing/2014/main" val="2252489902"/>
                    </a:ext>
                  </a:extLst>
                </a:gridCol>
                <a:gridCol w="246888">
                  <a:extLst>
                    <a:ext uri="{9D8B030D-6E8A-4147-A177-3AD203B41FA5}">
                      <a16:colId xmlns:a16="http://schemas.microsoft.com/office/drawing/2014/main" val="4077788739"/>
                    </a:ext>
                  </a:extLst>
                </a:gridCol>
                <a:gridCol w="246888">
                  <a:extLst>
                    <a:ext uri="{9D8B030D-6E8A-4147-A177-3AD203B41FA5}">
                      <a16:colId xmlns:a16="http://schemas.microsoft.com/office/drawing/2014/main" val="1648186434"/>
                    </a:ext>
                  </a:extLst>
                </a:gridCol>
                <a:gridCol w="208280">
                  <a:extLst>
                    <a:ext uri="{9D8B030D-6E8A-4147-A177-3AD203B41FA5}">
                      <a16:colId xmlns:a16="http://schemas.microsoft.com/office/drawing/2014/main" val="1986280651"/>
                    </a:ext>
                  </a:extLst>
                </a:gridCol>
                <a:gridCol w="246888">
                  <a:extLst>
                    <a:ext uri="{9D8B030D-6E8A-4147-A177-3AD203B41FA5}">
                      <a16:colId xmlns:a16="http://schemas.microsoft.com/office/drawing/2014/main" val="1120949818"/>
                    </a:ext>
                  </a:extLst>
                </a:gridCol>
                <a:gridCol w="246888">
                  <a:extLst>
                    <a:ext uri="{9D8B030D-6E8A-4147-A177-3AD203B41FA5}">
                      <a16:colId xmlns:a16="http://schemas.microsoft.com/office/drawing/2014/main" val="2883216298"/>
                    </a:ext>
                  </a:extLst>
                </a:gridCol>
                <a:gridCol w="246888">
                  <a:extLst>
                    <a:ext uri="{9D8B030D-6E8A-4147-A177-3AD203B41FA5}">
                      <a16:colId xmlns:a16="http://schemas.microsoft.com/office/drawing/2014/main" val="1328178113"/>
                    </a:ext>
                  </a:extLst>
                </a:gridCol>
                <a:gridCol w="208280">
                  <a:extLst>
                    <a:ext uri="{9D8B030D-6E8A-4147-A177-3AD203B41FA5}">
                      <a16:colId xmlns:a16="http://schemas.microsoft.com/office/drawing/2014/main" val="1608691514"/>
                    </a:ext>
                  </a:extLst>
                </a:gridCol>
                <a:gridCol w="246888">
                  <a:extLst>
                    <a:ext uri="{9D8B030D-6E8A-4147-A177-3AD203B41FA5}">
                      <a16:colId xmlns:a16="http://schemas.microsoft.com/office/drawing/2014/main" val="160736222"/>
                    </a:ext>
                  </a:extLst>
                </a:gridCol>
                <a:gridCol w="246888">
                  <a:extLst>
                    <a:ext uri="{9D8B030D-6E8A-4147-A177-3AD203B41FA5}">
                      <a16:colId xmlns:a16="http://schemas.microsoft.com/office/drawing/2014/main" val="3419651975"/>
                    </a:ext>
                  </a:extLst>
                </a:gridCol>
                <a:gridCol w="208280">
                  <a:extLst>
                    <a:ext uri="{9D8B030D-6E8A-4147-A177-3AD203B41FA5}">
                      <a16:colId xmlns:a16="http://schemas.microsoft.com/office/drawing/2014/main" val="1408886464"/>
                    </a:ext>
                  </a:extLst>
                </a:gridCol>
                <a:gridCol w="208280">
                  <a:extLst>
                    <a:ext uri="{9D8B030D-6E8A-4147-A177-3AD203B41FA5}">
                      <a16:colId xmlns:a16="http://schemas.microsoft.com/office/drawing/2014/main" val="1712087754"/>
                    </a:ext>
                  </a:extLst>
                </a:gridCol>
                <a:gridCol w="208280">
                  <a:extLst>
                    <a:ext uri="{9D8B030D-6E8A-4147-A177-3AD203B41FA5}">
                      <a16:colId xmlns:a16="http://schemas.microsoft.com/office/drawing/2014/main" val="3693531974"/>
                    </a:ext>
                  </a:extLst>
                </a:gridCol>
                <a:gridCol w="246888">
                  <a:extLst>
                    <a:ext uri="{9D8B030D-6E8A-4147-A177-3AD203B41FA5}">
                      <a16:colId xmlns:a16="http://schemas.microsoft.com/office/drawing/2014/main" val="1463091098"/>
                    </a:ext>
                  </a:extLst>
                </a:gridCol>
                <a:gridCol w="208280">
                  <a:extLst>
                    <a:ext uri="{9D8B030D-6E8A-4147-A177-3AD203B41FA5}">
                      <a16:colId xmlns:a16="http://schemas.microsoft.com/office/drawing/2014/main" val="164612254"/>
                    </a:ext>
                  </a:extLst>
                </a:gridCol>
                <a:gridCol w="208280">
                  <a:extLst>
                    <a:ext uri="{9D8B030D-6E8A-4147-A177-3AD203B41FA5}">
                      <a16:colId xmlns:a16="http://schemas.microsoft.com/office/drawing/2014/main" val="2132448337"/>
                    </a:ext>
                  </a:extLst>
                </a:gridCol>
                <a:gridCol w="208280">
                  <a:extLst>
                    <a:ext uri="{9D8B030D-6E8A-4147-A177-3AD203B41FA5}">
                      <a16:colId xmlns:a16="http://schemas.microsoft.com/office/drawing/2014/main" val="411300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928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- 2018-12-24 16:47:29 </a:t>
                      </a:r>
                      <a:r>
                        <a:rPr kumimoji="0" lang="de-DE" sz="1000" b="0" i="0" u="none" strike="noStrike" kern="1200" cap="none" spc="0" normalizeH="0" baseline="0" noProof="0">
                          <a:ln>
                            <a:noFill/>
                          </a:ln>
                          <a:solidFill>
                            <a:prstClr val="black"/>
                          </a:solidFill>
                          <a:effectLst/>
                          <a:uLnTx/>
                          <a:uFillTx/>
                          <a:latin typeface="+mn-lt"/>
                          <a:ea typeface="+mn-ea"/>
                          <a:cs typeface="+mn-cs"/>
                        </a:rPr>
                        <a:t> 
 Wir schließen uns William an!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https://scontent.xx.fbcdn.net/v/t15.5256-10/p720x720/48354914_2131494610245038_3304107848207695872_n.jpg?_nc_cat=102&amp;_nc_ht=scontent.xx&amp;oh=9fce1560ebd0a0d9eb5d397ff623ec88&amp;oe=5CC052DB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1577822"/>
                  </a:ext>
                </a:extLst>
              </a:tr>
            </a:tbl>
          </a:graphicData>
        </a:graphic>
      </p:graphicFrame>
      <p:sp>
        <p:nvSpPr>
          <p:cNvPr id="4" name="Text Placeholder 3">
            <a:extLst>
              <a:ext uri="{FF2B5EF4-FFF2-40B4-BE49-F238E27FC236}">
                <a16:creationId xmlns:a16="http://schemas.microsoft.com/office/drawing/2014/main" id="{B0A7C3A3-1EB3-4548-A59C-823F618C478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608038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CC0C1-F21C-49E1-94C1-D9EF4C72CF5C}"/>
              </a:ext>
            </a:extLst>
          </p:cNvPr>
          <p:cNvSpPr>
            <a:spLocks noGrp="1"/>
          </p:cNvSpPr>
          <p:nvPr>
            <p:ph type="title"/>
          </p:nvPr>
        </p:nvSpPr>
        <p:spPr/>
        <p:txBody>
          <a:bodyPr/>
          <a:lstStyle/>
          <a:p>
            <a:r>
              <a:rPr lang="en-US"/>
              <a:t>Facebook Own Posts Table | ZDFneo - 21 of 26</a:t>
            </a:r>
          </a:p>
        </p:txBody>
      </p:sp>
      <p:graphicFrame>
        <p:nvGraphicFramePr>
          <p:cNvPr id="5" name="Table Placeholder 4">
            <a:extLst>
              <a:ext uri="{FF2B5EF4-FFF2-40B4-BE49-F238E27FC236}">
                <a16:creationId xmlns:a16="http://schemas.microsoft.com/office/drawing/2014/main" id="{0271D59C-F053-4538-B863-1798CE0AA589}"/>
              </a:ext>
            </a:extLst>
          </p:cNvPr>
          <p:cNvGraphicFramePr>
            <a:graphicFrameLocks noGrp="1"/>
          </p:cNvGraphicFramePr>
          <p:nvPr>
            <p:ph type="tbl" sz="quarter" idx="13"/>
            <p:extLst>
              <p:ext uri="{D42A27DB-BD31-4B8C-83A1-F6EECF244321}">
                <p14:modId xmlns:p14="http://schemas.microsoft.com/office/powerpoint/2010/main" val="2597157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245136619"/>
                    </a:ext>
                  </a:extLst>
                </a:gridCol>
                <a:gridCol w="822959">
                  <a:extLst>
                    <a:ext uri="{9D8B030D-6E8A-4147-A177-3AD203B41FA5}">
                      <a16:colId xmlns:a16="http://schemas.microsoft.com/office/drawing/2014/main" val="905753343"/>
                    </a:ext>
                  </a:extLst>
                </a:gridCol>
                <a:gridCol w="246888">
                  <a:extLst>
                    <a:ext uri="{9D8B030D-6E8A-4147-A177-3AD203B41FA5}">
                      <a16:colId xmlns:a16="http://schemas.microsoft.com/office/drawing/2014/main" val="3240333297"/>
                    </a:ext>
                  </a:extLst>
                </a:gridCol>
                <a:gridCol w="246888">
                  <a:extLst>
                    <a:ext uri="{9D8B030D-6E8A-4147-A177-3AD203B41FA5}">
                      <a16:colId xmlns:a16="http://schemas.microsoft.com/office/drawing/2014/main" val="172255560"/>
                    </a:ext>
                  </a:extLst>
                </a:gridCol>
                <a:gridCol w="246888">
                  <a:extLst>
                    <a:ext uri="{9D8B030D-6E8A-4147-A177-3AD203B41FA5}">
                      <a16:colId xmlns:a16="http://schemas.microsoft.com/office/drawing/2014/main" val="3674438635"/>
                    </a:ext>
                  </a:extLst>
                </a:gridCol>
                <a:gridCol w="208280">
                  <a:extLst>
                    <a:ext uri="{9D8B030D-6E8A-4147-A177-3AD203B41FA5}">
                      <a16:colId xmlns:a16="http://schemas.microsoft.com/office/drawing/2014/main" val="634642756"/>
                    </a:ext>
                  </a:extLst>
                </a:gridCol>
                <a:gridCol w="208280">
                  <a:extLst>
                    <a:ext uri="{9D8B030D-6E8A-4147-A177-3AD203B41FA5}">
                      <a16:colId xmlns:a16="http://schemas.microsoft.com/office/drawing/2014/main" val="1556878361"/>
                    </a:ext>
                  </a:extLst>
                </a:gridCol>
                <a:gridCol w="208280">
                  <a:extLst>
                    <a:ext uri="{9D8B030D-6E8A-4147-A177-3AD203B41FA5}">
                      <a16:colId xmlns:a16="http://schemas.microsoft.com/office/drawing/2014/main" val="3673880937"/>
                    </a:ext>
                  </a:extLst>
                </a:gridCol>
                <a:gridCol w="208280">
                  <a:extLst>
                    <a:ext uri="{9D8B030D-6E8A-4147-A177-3AD203B41FA5}">
                      <a16:colId xmlns:a16="http://schemas.microsoft.com/office/drawing/2014/main" val="740721449"/>
                    </a:ext>
                  </a:extLst>
                </a:gridCol>
                <a:gridCol w="208280">
                  <a:extLst>
                    <a:ext uri="{9D8B030D-6E8A-4147-A177-3AD203B41FA5}">
                      <a16:colId xmlns:a16="http://schemas.microsoft.com/office/drawing/2014/main" val="2287001796"/>
                    </a:ext>
                  </a:extLst>
                </a:gridCol>
                <a:gridCol w="208280">
                  <a:extLst>
                    <a:ext uri="{9D8B030D-6E8A-4147-A177-3AD203B41FA5}">
                      <a16:colId xmlns:a16="http://schemas.microsoft.com/office/drawing/2014/main" val="3366708267"/>
                    </a:ext>
                  </a:extLst>
                </a:gridCol>
                <a:gridCol w="208280">
                  <a:extLst>
                    <a:ext uri="{9D8B030D-6E8A-4147-A177-3AD203B41FA5}">
                      <a16:colId xmlns:a16="http://schemas.microsoft.com/office/drawing/2014/main" val="1006146293"/>
                    </a:ext>
                  </a:extLst>
                </a:gridCol>
                <a:gridCol w="246888">
                  <a:extLst>
                    <a:ext uri="{9D8B030D-6E8A-4147-A177-3AD203B41FA5}">
                      <a16:colId xmlns:a16="http://schemas.microsoft.com/office/drawing/2014/main" val="4078848830"/>
                    </a:ext>
                  </a:extLst>
                </a:gridCol>
                <a:gridCol w="246888">
                  <a:extLst>
                    <a:ext uri="{9D8B030D-6E8A-4147-A177-3AD203B41FA5}">
                      <a16:colId xmlns:a16="http://schemas.microsoft.com/office/drawing/2014/main" val="5718931"/>
                    </a:ext>
                  </a:extLst>
                </a:gridCol>
                <a:gridCol w="246888">
                  <a:extLst>
                    <a:ext uri="{9D8B030D-6E8A-4147-A177-3AD203B41FA5}">
                      <a16:colId xmlns:a16="http://schemas.microsoft.com/office/drawing/2014/main" val="571236820"/>
                    </a:ext>
                  </a:extLst>
                </a:gridCol>
                <a:gridCol w="208280">
                  <a:extLst>
                    <a:ext uri="{9D8B030D-6E8A-4147-A177-3AD203B41FA5}">
                      <a16:colId xmlns:a16="http://schemas.microsoft.com/office/drawing/2014/main" val="3601778239"/>
                    </a:ext>
                  </a:extLst>
                </a:gridCol>
                <a:gridCol w="246888">
                  <a:extLst>
                    <a:ext uri="{9D8B030D-6E8A-4147-A177-3AD203B41FA5}">
                      <a16:colId xmlns:a16="http://schemas.microsoft.com/office/drawing/2014/main" val="2865046911"/>
                    </a:ext>
                  </a:extLst>
                </a:gridCol>
                <a:gridCol w="246888">
                  <a:extLst>
                    <a:ext uri="{9D8B030D-6E8A-4147-A177-3AD203B41FA5}">
                      <a16:colId xmlns:a16="http://schemas.microsoft.com/office/drawing/2014/main" val="1308358594"/>
                    </a:ext>
                  </a:extLst>
                </a:gridCol>
                <a:gridCol w="246888">
                  <a:extLst>
                    <a:ext uri="{9D8B030D-6E8A-4147-A177-3AD203B41FA5}">
                      <a16:colId xmlns:a16="http://schemas.microsoft.com/office/drawing/2014/main" val="1919700773"/>
                    </a:ext>
                  </a:extLst>
                </a:gridCol>
                <a:gridCol w="208280">
                  <a:extLst>
                    <a:ext uri="{9D8B030D-6E8A-4147-A177-3AD203B41FA5}">
                      <a16:colId xmlns:a16="http://schemas.microsoft.com/office/drawing/2014/main" val="4281494856"/>
                    </a:ext>
                  </a:extLst>
                </a:gridCol>
                <a:gridCol w="246888">
                  <a:extLst>
                    <a:ext uri="{9D8B030D-6E8A-4147-A177-3AD203B41FA5}">
                      <a16:colId xmlns:a16="http://schemas.microsoft.com/office/drawing/2014/main" val="1183381115"/>
                    </a:ext>
                  </a:extLst>
                </a:gridCol>
                <a:gridCol w="246888">
                  <a:extLst>
                    <a:ext uri="{9D8B030D-6E8A-4147-A177-3AD203B41FA5}">
                      <a16:colId xmlns:a16="http://schemas.microsoft.com/office/drawing/2014/main" val="3469109053"/>
                    </a:ext>
                  </a:extLst>
                </a:gridCol>
                <a:gridCol w="208280">
                  <a:extLst>
                    <a:ext uri="{9D8B030D-6E8A-4147-A177-3AD203B41FA5}">
                      <a16:colId xmlns:a16="http://schemas.microsoft.com/office/drawing/2014/main" val="1480432216"/>
                    </a:ext>
                  </a:extLst>
                </a:gridCol>
                <a:gridCol w="208280">
                  <a:extLst>
                    <a:ext uri="{9D8B030D-6E8A-4147-A177-3AD203B41FA5}">
                      <a16:colId xmlns:a16="http://schemas.microsoft.com/office/drawing/2014/main" val="2674722028"/>
                    </a:ext>
                  </a:extLst>
                </a:gridCol>
                <a:gridCol w="208280">
                  <a:extLst>
                    <a:ext uri="{9D8B030D-6E8A-4147-A177-3AD203B41FA5}">
                      <a16:colId xmlns:a16="http://schemas.microsoft.com/office/drawing/2014/main" val="124693420"/>
                    </a:ext>
                  </a:extLst>
                </a:gridCol>
                <a:gridCol w="246888">
                  <a:extLst>
                    <a:ext uri="{9D8B030D-6E8A-4147-A177-3AD203B41FA5}">
                      <a16:colId xmlns:a16="http://schemas.microsoft.com/office/drawing/2014/main" val="3687663514"/>
                    </a:ext>
                  </a:extLst>
                </a:gridCol>
                <a:gridCol w="208280">
                  <a:extLst>
                    <a:ext uri="{9D8B030D-6E8A-4147-A177-3AD203B41FA5}">
                      <a16:colId xmlns:a16="http://schemas.microsoft.com/office/drawing/2014/main" val="2925774112"/>
                    </a:ext>
                  </a:extLst>
                </a:gridCol>
                <a:gridCol w="208280">
                  <a:extLst>
                    <a:ext uri="{9D8B030D-6E8A-4147-A177-3AD203B41FA5}">
                      <a16:colId xmlns:a16="http://schemas.microsoft.com/office/drawing/2014/main" val="1383733586"/>
                    </a:ext>
                  </a:extLst>
                </a:gridCol>
                <a:gridCol w="208280">
                  <a:extLst>
                    <a:ext uri="{9D8B030D-6E8A-4147-A177-3AD203B41FA5}">
                      <a16:colId xmlns:a16="http://schemas.microsoft.com/office/drawing/2014/main" val="14346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181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- 2018-12-24 15:12:00 </a:t>
                      </a:r>
                      <a:r>
                        <a:rPr kumimoji="0" lang="de-DE" sz="1000" b="0" i="0" u="none" strike="noStrike" kern="1200" cap="none" spc="0" normalizeH="0" baseline="0" noProof="0">
                          <a:ln>
                            <a:noFill/>
                          </a:ln>
                          <a:solidFill>
                            <a:prstClr val="black"/>
                          </a:solidFill>
                          <a:effectLst/>
                          <a:uLnTx/>
                          <a:uFillTx/>
                          <a:latin typeface="+mn-lt"/>
                          <a:ea typeface="+mn-ea"/>
                          <a:cs typeface="+mn-cs"/>
                        </a:rPr>
                        <a:t> 
 Stimmt ab! Was gibt's bei euch heute Abend?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15137664"/>
                  </a:ext>
                </a:extLst>
              </a:tr>
            </a:tbl>
          </a:graphicData>
        </a:graphic>
      </p:graphicFrame>
      <p:sp>
        <p:nvSpPr>
          <p:cNvPr id="4" name="Text Placeholder 3">
            <a:extLst>
              <a:ext uri="{FF2B5EF4-FFF2-40B4-BE49-F238E27FC236}">
                <a16:creationId xmlns:a16="http://schemas.microsoft.com/office/drawing/2014/main" id="{B2488C38-9D44-4ED4-9455-1E5AC8E4F5D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373856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7571-15C9-4BA1-94DF-473D9B3FAF12}"/>
              </a:ext>
            </a:extLst>
          </p:cNvPr>
          <p:cNvSpPr>
            <a:spLocks noGrp="1"/>
          </p:cNvSpPr>
          <p:nvPr>
            <p:ph type="title"/>
          </p:nvPr>
        </p:nvSpPr>
        <p:spPr/>
        <p:txBody>
          <a:bodyPr/>
          <a:lstStyle/>
          <a:p>
            <a:r>
              <a:rPr lang="en-US"/>
              <a:t>Facebook Own Posts Table | ZDFneo - 22 of 26</a:t>
            </a:r>
          </a:p>
        </p:txBody>
      </p:sp>
      <p:graphicFrame>
        <p:nvGraphicFramePr>
          <p:cNvPr id="5" name="Table Placeholder 4">
            <a:extLst>
              <a:ext uri="{FF2B5EF4-FFF2-40B4-BE49-F238E27FC236}">
                <a16:creationId xmlns:a16="http://schemas.microsoft.com/office/drawing/2014/main" id="{6EA127F2-AC2F-4B74-9289-2A9CF3F1C050}"/>
              </a:ext>
            </a:extLst>
          </p:cNvPr>
          <p:cNvGraphicFramePr>
            <a:graphicFrameLocks noGrp="1"/>
          </p:cNvGraphicFramePr>
          <p:nvPr>
            <p:ph type="tbl" sz="quarter" idx="13"/>
            <p:extLst>
              <p:ext uri="{D42A27DB-BD31-4B8C-83A1-F6EECF244321}">
                <p14:modId xmlns:p14="http://schemas.microsoft.com/office/powerpoint/2010/main" val="187080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152975594"/>
                    </a:ext>
                  </a:extLst>
                </a:gridCol>
                <a:gridCol w="822959">
                  <a:extLst>
                    <a:ext uri="{9D8B030D-6E8A-4147-A177-3AD203B41FA5}">
                      <a16:colId xmlns:a16="http://schemas.microsoft.com/office/drawing/2014/main" val="2217545710"/>
                    </a:ext>
                  </a:extLst>
                </a:gridCol>
                <a:gridCol w="246888">
                  <a:extLst>
                    <a:ext uri="{9D8B030D-6E8A-4147-A177-3AD203B41FA5}">
                      <a16:colId xmlns:a16="http://schemas.microsoft.com/office/drawing/2014/main" val="685815284"/>
                    </a:ext>
                  </a:extLst>
                </a:gridCol>
                <a:gridCol w="246888">
                  <a:extLst>
                    <a:ext uri="{9D8B030D-6E8A-4147-A177-3AD203B41FA5}">
                      <a16:colId xmlns:a16="http://schemas.microsoft.com/office/drawing/2014/main" val="3273515998"/>
                    </a:ext>
                  </a:extLst>
                </a:gridCol>
                <a:gridCol w="246888">
                  <a:extLst>
                    <a:ext uri="{9D8B030D-6E8A-4147-A177-3AD203B41FA5}">
                      <a16:colId xmlns:a16="http://schemas.microsoft.com/office/drawing/2014/main" val="615324658"/>
                    </a:ext>
                  </a:extLst>
                </a:gridCol>
                <a:gridCol w="208280">
                  <a:extLst>
                    <a:ext uri="{9D8B030D-6E8A-4147-A177-3AD203B41FA5}">
                      <a16:colId xmlns:a16="http://schemas.microsoft.com/office/drawing/2014/main" val="3638144802"/>
                    </a:ext>
                  </a:extLst>
                </a:gridCol>
                <a:gridCol w="208280">
                  <a:extLst>
                    <a:ext uri="{9D8B030D-6E8A-4147-A177-3AD203B41FA5}">
                      <a16:colId xmlns:a16="http://schemas.microsoft.com/office/drawing/2014/main" val="3059734604"/>
                    </a:ext>
                  </a:extLst>
                </a:gridCol>
                <a:gridCol w="208280">
                  <a:extLst>
                    <a:ext uri="{9D8B030D-6E8A-4147-A177-3AD203B41FA5}">
                      <a16:colId xmlns:a16="http://schemas.microsoft.com/office/drawing/2014/main" val="4026308918"/>
                    </a:ext>
                  </a:extLst>
                </a:gridCol>
                <a:gridCol w="208280">
                  <a:extLst>
                    <a:ext uri="{9D8B030D-6E8A-4147-A177-3AD203B41FA5}">
                      <a16:colId xmlns:a16="http://schemas.microsoft.com/office/drawing/2014/main" val="954211404"/>
                    </a:ext>
                  </a:extLst>
                </a:gridCol>
                <a:gridCol w="208280">
                  <a:extLst>
                    <a:ext uri="{9D8B030D-6E8A-4147-A177-3AD203B41FA5}">
                      <a16:colId xmlns:a16="http://schemas.microsoft.com/office/drawing/2014/main" val="1973325746"/>
                    </a:ext>
                  </a:extLst>
                </a:gridCol>
                <a:gridCol w="208280">
                  <a:extLst>
                    <a:ext uri="{9D8B030D-6E8A-4147-A177-3AD203B41FA5}">
                      <a16:colId xmlns:a16="http://schemas.microsoft.com/office/drawing/2014/main" val="1517750913"/>
                    </a:ext>
                  </a:extLst>
                </a:gridCol>
                <a:gridCol w="208280">
                  <a:extLst>
                    <a:ext uri="{9D8B030D-6E8A-4147-A177-3AD203B41FA5}">
                      <a16:colId xmlns:a16="http://schemas.microsoft.com/office/drawing/2014/main" val="553077331"/>
                    </a:ext>
                  </a:extLst>
                </a:gridCol>
                <a:gridCol w="246888">
                  <a:extLst>
                    <a:ext uri="{9D8B030D-6E8A-4147-A177-3AD203B41FA5}">
                      <a16:colId xmlns:a16="http://schemas.microsoft.com/office/drawing/2014/main" val="4139854126"/>
                    </a:ext>
                  </a:extLst>
                </a:gridCol>
                <a:gridCol w="246888">
                  <a:extLst>
                    <a:ext uri="{9D8B030D-6E8A-4147-A177-3AD203B41FA5}">
                      <a16:colId xmlns:a16="http://schemas.microsoft.com/office/drawing/2014/main" val="1516654366"/>
                    </a:ext>
                  </a:extLst>
                </a:gridCol>
                <a:gridCol w="246888">
                  <a:extLst>
                    <a:ext uri="{9D8B030D-6E8A-4147-A177-3AD203B41FA5}">
                      <a16:colId xmlns:a16="http://schemas.microsoft.com/office/drawing/2014/main" val="3788474511"/>
                    </a:ext>
                  </a:extLst>
                </a:gridCol>
                <a:gridCol w="208280">
                  <a:extLst>
                    <a:ext uri="{9D8B030D-6E8A-4147-A177-3AD203B41FA5}">
                      <a16:colId xmlns:a16="http://schemas.microsoft.com/office/drawing/2014/main" val="982102812"/>
                    </a:ext>
                  </a:extLst>
                </a:gridCol>
                <a:gridCol w="246888">
                  <a:extLst>
                    <a:ext uri="{9D8B030D-6E8A-4147-A177-3AD203B41FA5}">
                      <a16:colId xmlns:a16="http://schemas.microsoft.com/office/drawing/2014/main" val="490144920"/>
                    </a:ext>
                  </a:extLst>
                </a:gridCol>
                <a:gridCol w="246888">
                  <a:extLst>
                    <a:ext uri="{9D8B030D-6E8A-4147-A177-3AD203B41FA5}">
                      <a16:colId xmlns:a16="http://schemas.microsoft.com/office/drawing/2014/main" val="510810068"/>
                    </a:ext>
                  </a:extLst>
                </a:gridCol>
                <a:gridCol w="246888">
                  <a:extLst>
                    <a:ext uri="{9D8B030D-6E8A-4147-A177-3AD203B41FA5}">
                      <a16:colId xmlns:a16="http://schemas.microsoft.com/office/drawing/2014/main" val="2528110331"/>
                    </a:ext>
                  </a:extLst>
                </a:gridCol>
                <a:gridCol w="208280">
                  <a:extLst>
                    <a:ext uri="{9D8B030D-6E8A-4147-A177-3AD203B41FA5}">
                      <a16:colId xmlns:a16="http://schemas.microsoft.com/office/drawing/2014/main" val="1470271066"/>
                    </a:ext>
                  </a:extLst>
                </a:gridCol>
                <a:gridCol w="246888">
                  <a:extLst>
                    <a:ext uri="{9D8B030D-6E8A-4147-A177-3AD203B41FA5}">
                      <a16:colId xmlns:a16="http://schemas.microsoft.com/office/drawing/2014/main" val="2317976616"/>
                    </a:ext>
                  </a:extLst>
                </a:gridCol>
                <a:gridCol w="246888">
                  <a:extLst>
                    <a:ext uri="{9D8B030D-6E8A-4147-A177-3AD203B41FA5}">
                      <a16:colId xmlns:a16="http://schemas.microsoft.com/office/drawing/2014/main" val="2180338925"/>
                    </a:ext>
                  </a:extLst>
                </a:gridCol>
                <a:gridCol w="208280">
                  <a:extLst>
                    <a:ext uri="{9D8B030D-6E8A-4147-A177-3AD203B41FA5}">
                      <a16:colId xmlns:a16="http://schemas.microsoft.com/office/drawing/2014/main" val="1294922962"/>
                    </a:ext>
                  </a:extLst>
                </a:gridCol>
                <a:gridCol w="208280">
                  <a:extLst>
                    <a:ext uri="{9D8B030D-6E8A-4147-A177-3AD203B41FA5}">
                      <a16:colId xmlns:a16="http://schemas.microsoft.com/office/drawing/2014/main" val="729701768"/>
                    </a:ext>
                  </a:extLst>
                </a:gridCol>
                <a:gridCol w="208280">
                  <a:extLst>
                    <a:ext uri="{9D8B030D-6E8A-4147-A177-3AD203B41FA5}">
                      <a16:colId xmlns:a16="http://schemas.microsoft.com/office/drawing/2014/main" val="1700246112"/>
                    </a:ext>
                  </a:extLst>
                </a:gridCol>
                <a:gridCol w="246888">
                  <a:extLst>
                    <a:ext uri="{9D8B030D-6E8A-4147-A177-3AD203B41FA5}">
                      <a16:colId xmlns:a16="http://schemas.microsoft.com/office/drawing/2014/main" val="1552053382"/>
                    </a:ext>
                  </a:extLst>
                </a:gridCol>
                <a:gridCol w="208280">
                  <a:extLst>
                    <a:ext uri="{9D8B030D-6E8A-4147-A177-3AD203B41FA5}">
                      <a16:colId xmlns:a16="http://schemas.microsoft.com/office/drawing/2014/main" val="4169803168"/>
                    </a:ext>
                  </a:extLst>
                </a:gridCol>
                <a:gridCol w="208280">
                  <a:extLst>
                    <a:ext uri="{9D8B030D-6E8A-4147-A177-3AD203B41FA5}">
                      <a16:colId xmlns:a16="http://schemas.microsoft.com/office/drawing/2014/main" val="31467461"/>
                    </a:ext>
                  </a:extLst>
                </a:gridCol>
                <a:gridCol w="208280">
                  <a:extLst>
                    <a:ext uri="{9D8B030D-6E8A-4147-A177-3AD203B41FA5}">
                      <a16:colId xmlns:a16="http://schemas.microsoft.com/office/drawing/2014/main" val="2852509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9694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- 2018-12-24 08:56:15 </a:t>
                      </a:r>
                      <a:r>
                        <a:rPr kumimoji="0" lang="de-DE" sz="1000" b="0" i="0" u="none" strike="noStrike" kern="1200" cap="none" spc="0" normalizeH="0" baseline="0" noProof="0">
                          <a:ln>
                            <a:noFill/>
                          </a:ln>
                          <a:solidFill>
                            <a:prstClr val="black"/>
                          </a:solidFill>
                          <a:effectLst/>
                          <a:uLnTx/>
                          <a:uFillTx/>
                          <a:latin typeface="+mn-lt"/>
                          <a:ea typeface="+mn-ea"/>
                          <a:cs typeface="+mn-cs"/>
                        </a:rPr>
                        <a:t> 
 Dieser Spruch ist legendär. Kennt Ihr ihn noch?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https://scontent.xx.fbcdn.net/v/t1.0-9/p720x720/49251699_10157005634414636_3532509415825473536_o.png?_nc_cat=108&amp;_nc_ht=scontent.xx&amp;oh=0f0bb9db40676c43baaf8789630780a2&amp;oe=5CC0DFB9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98969971"/>
                  </a:ext>
                </a:extLst>
              </a:tr>
            </a:tbl>
          </a:graphicData>
        </a:graphic>
      </p:graphicFrame>
      <p:sp>
        <p:nvSpPr>
          <p:cNvPr id="4" name="Text Placeholder 3">
            <a:extLst>
              <a:ext uri="{FF2B5EF4-FFF2-40B4-BE49-F238E27FC236}">
                <a16:creationId xmlns:a16="http://schemas.microsoft.com/office/drawing/2014/main" id="{61CF48EB-26C5-4637-8AEC-C9D33BF6466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12643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73C2B-3CC2-48D4-A878-8F2ED0856B72}"/>
              </a:ext>
            </a:extLst>
          </p:cNvPr>
          <p:cNvSpPr>
            <a:spLocks noGrp="1"/>
          </p:cNvSpPr>
          <p:nvPr>
            <p:ph type="title"/>
          </p:nvPr>
        </p:nvSpPr>
        <p:spPr/>
        <p:txBody>
          <a:bodyPr/>
          <a:lstStyle/>
          <a:p>
            <a:r>
              <a:rPr lang="en-US"/>
              <a:t>Facebook Own Posts Table | ZDFneo - 23 of 26</a:t>
            </a:r>
          </a:p>
        </p:txBody>
      </p:sp>
      <p:graphicFrame>
        <p:nvGraphicFramePr>
          <p:cNvPr id="5" name="Table Placeholder 4">
            <a:extLst>
              <a:ext uri="{FF2B5EF4-FFF2-40B4-BE49-F238E27FC236}">
                <a16:creationId xmlns:a16="http://schemas.microsoft.com/office/drawing/2014/main" id="{646F40B0-4E87-480A-A7B9-CB66AFDCCD59}"/>
              </a:ext>
            </a:extLst>
          </p:cNvPr>
          <p:cNvGraphicFramePr>
            <a:graphicFrameLocks noGrp="1"/>
          </p:cNvGraphicFramePr>
          <p:nvPr>
            <p:ph type="tbl" sz="quarter" idx="13"/>
            <p:extLst>
              <p:ext uri="{D42A27DB-BD31-4B8C-83A1-F6EECF244321}">
                <p14:modId xmlns:p14="http://schemas.microsoft.com/office/powerpoint/2010/main" val="273450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87274093"/>
                    </a:ext>
                  </a:extLst>
                </a:gridCol>
                <a:gridCol w="822959">
                  <a:extLst>
                    <a:ext uri="{9D8B030D-6E8A-4147-A177-3AD203B41FA5}">
                      <a16:colId xmlns:a16="http://schemas.microsoft.com/office/drawing/2014/main" val="537134009"/>
                    </a:ext>
                  </a:extLst>
                </a:gridCol>
                <a:gridCol w="246888">
                  <a:extLst>
                    <a:ext uri="{9D8B030D-6E8A-4147-A177-3AD203B41FA5}">
                      <a16:colId xmlns:a16="http://schemas.microsoft.com/office/drawing/2014/main" val="3043943136"/>
                    </a:ext>
                  </a:extLst>
                </a:gridCol>
                <a:gridCol w="246888">
                  <a:extLst>
                    <a:ext uri="{9D8B030D-6E8A-4147-A177-3AD203B41FA5}">
                      <a16:colId xmlns:a16="http://schemas.microsoft.com/office/drawing/2014/main" val="4176206452"/>
                    </a:ext>
                  </a:extLst>
                </a:gridCol>
                <a:gridCol w="246888">
                  <a:extLst>
                    <a:ext uri="{9D8B030D-6E8A-4147-A177-3AD203B41FA5}">
                      <a16:colId xmlns:a16="http://schemas.microsoft.com/office/drawing/2014/main" val="3038535936"/>
                    </a:ext>
                  </a:extLst>
                </a:gridCol>
                <a:gridCol w="208280">
                  <a:extLst>
                    <a:ext uri="{9D8B030D-6E8A-4147-A177-3AD203B41FA5}">
                      <a16:colId xmlns:a16="http://schemas.microsoft.com/office/drawing/2014/main" val="2182103904"/>
                    </a:ext>
                  </a:extLst>
                </a:gridCol>
                <a:gridCol w="208280">
                  <a:extLst>
                    <a:ext uri="{9D8B030D-6E8A-4147-A177-3AD203B41FA5}">
                      <a16:colId xmlns:a16="http://schemas.microsoft.com/office/drawing/2014/main" val="2335858168"/>
                    </a:ext>
                  </a:extLst>
                </a:gridCol>
                <a:gridCol w="208280">
                  <a:extLst>
                    <a:ext uri="{9D8B030D-6E8A-4147-A177-3AD203B41FA5}">
                      <a16:colId xmlns:a16="http://schemas.microsoft.com/office/drawing/2014/main" val="4122338557"/>
                    </a:ext>
                  </a:extLst>
                </a:gridCol>
                <a:gridCol w="208280">
                  <a:extLst>
                    <a:ext uri="{9D8B030D-6E8A-4147-A177-3AD203B41FA5}">
                      <a16:colId xmlns:a16="http://schemas.microsoft.com/office/drawing/2014/main" val="300484146"/>
                    </a:ext>
                  </a:extLst>
                </a:gridCol>
                <a:gridCol w="208280">
                  <a:extLst>
                    <a:ext uri="{9D8B030D-6E8A-4147-A177-3AD203B41FA5}">
                      <a16:colId xmlns:a16="http://schemas.microsoft.com/office/drawing/2014/main" val="156051193"/>
                    </a:ext>
                  </a:extLst>
                </a:gridCol>
                <a:gridCol w="208280">
                  <a:extLst>
                    <a:ext uri="{9D8B030D-6E8A-4147-A177-3AD203B41FA5}">
                      <a16:colId xmlns:a16="http://schemas.microsoft.com/office/drawing/2014/main" val="3855806695"/>
                    </a:ext>
                  </a:extLst>
                </a:gridCol>
                <a:gridCol w="208280">
                  <a:extLst>
                    <a:ext uri="{9D8B030D-6E8A-4147-A177-3AD203B41FA5}">
                      <a16:colId xmlns:a16="http://schemas.microsoft.com/office/drawing/2014/main" val="3255894597"/>
                    </a:ext>
                  </a:extLst>
                </a:gridCol>
                <a:gridCol w="246888">
                  <a:extLst>
                    <a:ext uri="{9D8B030D-6E8A-4147-A177-3AD203B41FA5}">
                      <a16:colId xmlns:a16="http://schemas.microsoft.com/office/drawing/2014/main" val="2159528266"/>
                    </a:ext>
                  </a:extLst>
                </a:gridCol>
                <a:gridCol w="246888">
                  <a:extLst>
                    <a:ext uri="{9D8B030D-6E8A-4147-A177-3AD203B41FA5}">
                      <a16:colId xmlns:a16="http://schemas.microsoft.com/office/drawing/2014/main" val="3163315342"/>
                    </a:ext>
                  </a:extLst>
                </a:gridCol>
                <a:gridCol w="246888">
                  <a:extLst>
                    <a:ext uri="{9D8B030D-6E8A-4147-A177-3AD203B41FA5}">
                      <a16:colId xmlns:a16="http://schemas.microsoft.com/office/drawing/2014/main" val="71331234"/>
                    </a:ext>
                  </a:extLst>
                </a:gridCol>
                <a:gridCol w="208280">
                  <a:extLst>
                    <a:ext uri="{9D8B030D-6E8A-4147-A177-3AD203B41FA5}">
                      <a16:colId xmlns:a16="http://schemas.microsoft.com/office/drawing/2014/main" val="1728983293"/>
                    </a:ext>
                  </a:extLst>
                </a:gridCol>
                <a:gridCol w="246888">
                  <a:extLst>
                    <a:ext uri="{9D8B030D-6E8A-4147-A177-3AD203B41FA5}">
                      <a16:colId xmlns:a16="http://schemas.microsoft.com/office/drawing/2014/main" val="1058456129"/>
                    </a:ext>
                  </a:extLst>
                </a:gridCol>
                <a:gridCol w="246888">
                  <a:extLst>
                    <a:ext uri="{9D8B030D-6E8A-4147-A177-3AD203B41FA5}">
                      <a16:colId xmlns:a16="http://schemas.microsoft.com/office/drawing/2014/main" val="2117142619"/>
                    </a:ext>
                  </a:extLst>
                </a:gridCol>
                <a:gridCol w="246888">
                  <a:extLst>
                    <a:ext uri="{9D8B030D-6E8A-4147-A177-3AD203B41FA5}">
                      <a16:colId xmlns:a16="http://schemas.microsoft.com/office/drawing/2014/main" val="2590028173"/>
                    </a:ext>
                  </a:extLst>
                </a:gridCol>
                <a:gridCol w="208280">
                  <a:extLst>
                    <a:ext uri="{9D8B030D-6E8A-4147-A177-3AD203B41FA5}">
                      <a16:colId xmlns:a16="http://schemas.microsoft.com/office/drawing/2014/main" val="566370549"/>
                    </a:ext>
                  </a:extLst>
                </a:gridCol>
                <a:gridCol w="246888">
                  <a:extLst>
                    <a:ext uri="{9D8B030D-6E8A-4147-A177-3AD203B41FA5}">
                      <a16:colId xmlns:a16="http://schemas.microsoft.com/office/drawing/2014/main" val="2001857825"/>
                    </a:ext>
                  </a:extLst>
                </a:gridCol>
                <a:gridCol w="246888">
                  <a:extLst>
                    <a:ext uri="{9D8B030D-6E8A-4147-A177-3AD203B41FA5}">
                      <a16:colId xmlns:a16="http://schemas.microsoft.com/office/drawing/2014/main" val="3916285838"/>
                    </a:ext>
                  </a:extLst>
                </a:gridCol>
                <a:gridCol w="208280">
                  <a:extLst>
                    <a:ext uri="{9D8B030D-6E8A-4147-A177-3AD203B41FA5}">
                      <a16:colId xmlns:a16="http://schemas.microsoft.com/office/drawing/2014/main" val="2380042885"/>
                    </a:ext>
                  </a:extLst>
                </a:gridCol>
                <a:gridCol w="208280">
                  <a:extLst>
                    <a:ext uri="{9D8B030D-6E8A-4147-A177-3AD203B41FA5}">
                      <a16:colId xmlns:a16="http://schemas.microsoft.com/office/drawing/2014/main" val="984482208"/>
                    </a:ext>
                  </a:extLst>
                </a:gridCol>
                <a:gridCol w="208280">
                  <a:extLst>
                    <a:ext uri="{9D8B030D-6E8A-4147-A177-3AD203B41FA5}">
                      <a16:colId xmlns:a16="http://schemas.microsoft.com/office/drawing/2014/main" val="1817731218"/>
                    </a:ext>
                  </a:extLst>
                </a:gridCol>
                <a:gridCol w="246888">
                  <a:extLst>
                    <a:ext uri="{9D8B030D-6E8A-4147-A177-3AD203B41FA5}">
                      <a16:colId xmlns:a16="http://schemas.microsoft.com/office/drawing/2014/main" val="1510777598"/>
                    </a:ext>
                  </a:extLst>
                </a:gridCol>
                <a:gridCol w="208280">
                  <a:extLst>
                    <a:ext uri="{9D8B030D-6E8A-4147-A177-3AD203B41FA5}">
                      <a16:colId xmlns:a16="http://schemas.microsoft.com/office/drawing/2014/main" val="3906210686"/>
                    </a:ext>
                  </a:extLst>
                </a:gridCol>
                <a:gridCol w="208280">
                  <a:extLst>
                    <a:ext uri="{9D8B030D-6E8A-4147-A177-3AD203B41FA5}">
                      <a16:colId xmlns:a16="http://schemas.microsoft.com/office/drawing/2014/main" val="4278161123"/>
                    </a:ext>
                  </a:extLst>
                </a:gridCol>
                <a:gridCol w="208280">
                  <a:extLst>
                    <a:ext uri="{9D8B030D-6E8A-4147-A177-3AD203B41FA5}">
                      <a16:colId xmlns:a16="http://schemas.microsoft.com/office/drawing/2014/main" val="1451666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9579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- 2018-12-23 18:56:03 </a:t>
                      </a:r>
                      <a:r>
                        <a:rPr kumimoji="0" lang="de-DE" sz="1000" b="0" i="0" u="none" strike="noStrike" kern="1200" cap="none" spc="0" normalizeH="0" baseline="0" noProof="0">
                          <a:ln>
                            <a:noFill/>
                          </a:ln>
                          <a:solidFill>
                            <a:prstClr val="black"/>
                          </a:solidFill>
                          <a:effectLst/>
                          <a:uLnTx/>
                          <a:uFillTx/>
                          <a:latin typeface="+mn-lt"/>
                          <a:ea typeface="+mn-ea"/>
                          <a:cs typeface="+mn-cs"/>
                        </a:rPr>
                        <a:t> 
 Wer von Euch kennt noch die Märchenfilm-Reihe Prinzessin Fantaghirò? Hände hoch!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https://scontent.xx.fbcdn.net/v/t1.0-9/p720x720/48428229_10157004464714636_1843688469281374208_o.png?_nc_cat=110&amp;_nc_ht=scontent.xx&amp;oh=6c1f297f04f4f3c46ea213ea9993309b&amp;oe=5CCB0482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70108358"/>
                  </a:ext>
                </a:extLst>
              </a:tr>
            </a:tbl>
          </a:graphicData>
        </a:graphic>
      </p:graphicFrame>
      <p:sp>
        <p:nvSpPr>
          <p:cNvPr id="4" name="Text Placeholder 3">
            <a:extLst>
              <a:ext uri="{FF2B5EF4-FFF2-40B4-BE49-F238E27FC236}">
                <a16:creationId xmlns:a16="http://schemas.microsoft.com/office/drawing/2014/main" id="{8A1D12AE-3A4A-4515-8731-91303BD607C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477658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30A9-2479-4FBA-B00C-622E3ACC60AF}"/>
              </a:ext>
            </a:extLst>
          </p:cNvPr>
          <p:cNvSpPr>
            <a:spLocks noGrp="1"/>
          </p:cNvSpPr>
          <p:nvPr>
            <p:ph type="title"/>
          </p:nvPr>
        </p:nvSpPr>
        <p:spPr/>
        <p:txBody>
          <a:bodyPr/>
          <a:lstStyle/>
          <a:p>
            <a:r>
              <a:rPr lang="en-US"/>
              <a:t>Facebook Own Posts Table | ZDFneo - 24 of 26</a:t>
            </a:r>
          </a:p>
        </p:txBody>
      </p:sp>
      <p:graphicFrame>
        <p:nvGraphicFramePr>
          <p:cNvPr id="5" name="Table Placeholder 4">
            <a:extLst>
              <a:ext uri="{FF2B5EF4-FFF2-40B4-BE49-F238E27FC236}">
                <a16:creationId xmlns:a16="http://schemas.microsoft.com/office/drawing/2014/main" id="{68925C45-6402-4BAA-B2F1-88B71F92EA0F}"/>
              </a:ext>
            </a:extLst>
          </p:cNvPr>
          <p:cNvGraphicFramePr>
            <a:graphicFrameLocks noGrp="1"/>
          </p:cNvGraphicFramePr>
          <p:nvPr>
            <p:ph type="tbl" sz="quarter" idx="13"/>
            <p:extLst>
              <p:ext uri="{D42A27DB-BD31-4B8C-83A1-F6EECF244321}">
                <p14:modId xmlns:p14="http://schemas.microsoft.com/office/powerpoint/2010/main" val="2195087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978484130"/>
                    </a:ext>
                  </a:extLst>
                </a:gridCol>
                <a:gridCol w="822959">
                  <a:extLst>
                    <a:ext uri="{9D8B030D-6E8A-4147-A177-3AD203B41FA5}">
                      <a16:colId xmlns:a16="http://schemas.microsoft.com/office/drawing/2014/main" val="4062765307"/>
                    </a:ext>
                  </a:extLst>
                </a:gridCol>
                <a:gridCol w="246888">
                  <a:extLst>
                    <a:ext uri="{9D8B030D-6E8A-4147-A177-3AD203B41FA5}">
                      <a16:colId xmlns:a16="http://schemas.microsoft.com/office/drawing/2014/main" val="1547770778"/>
                    </a:ext>
                  </a:extLst>
                </a:gridCol>
                <a:gridCol w="246888">
                  <a:extLst>
                    <a:ext uri="{9D8B030D-6E8A-4147-A177-3AD203B41FA5}">
                      <a16:colId xmlns:a16="http://schemas.microsoft.com/office/drawing/2014/main" val="764072523"/>
                    </a:ext>
                  </a:extLst>
                </a:gridCol>
                <a:gridCol w="246888">
                  <a:extLst>
                    <a:ext uri="{9D8B030D-6E8A-4147-A177-3AD203B41FA5}">
                      <a16:colId xmlns:a16="http://schemas.microsoft.com/office/drawing/2014/main" val="1667148512"/>
                    </a:ext>
                  </a:extLst>
                </a:gridCol>
                <a:gridCol w="208280">
                  <a:extLst>
                    <a:ext uri="{9D8B030D-6E8A-4147-A177-3AD203B41FA5}">
                      <a16:colId xmlns:a16="http://schemas.microsoft.com/office/drawing/2014/main" val="919536570"/>
                    </a:ext>
                  </a:extLst>
                </a:gridCol>
                <a:gridCol w="208280">
                  <a:extLst>
                    <a:ext uri="{9D8B030D-6E8A-4147-A177-3AD203B41FA5}">
                      <a16:colId xmlns:a16="http://schemas.microsoft.com/office/drawing/2014/main" val="2549750485"/>
                    </a:ext>
                  </a:extLst>
                </a:gridCol>
                <a:gridCol w="208280">
                  <a:extLst>
                    <a:ext uri="{9D8B030D-6E8A-4147-A177-3AD203B41FA5}">
                      <a16:colId xmlns:a16="http://schemas.microsoft.com/office/drawing/2014/main" val="19703888"/>
                    </a:ext>
                  </a:extLst>
                </a:gridCol>
                <a:gridCol w="208280">
                  <a:extLst>
                    <a:ext uri="{9D8B030D-6E8A-4147-A177-3AD203B41FA5}">
                      <a16:colId xmlns:a16="http://schemas.microsoft.com/office/drawing/2014/main" val="595932436"/>
                    </a:ext>
                  </a:extLst>
                </a:gridCol>
                <a:gridCol w="208280">
                  <a:extLst>
                    <a:ext uri="{9D8B030D-6E8A-4147-A177-3AD203B41FA5}">
                      <a16:colId xmlns:a16="http://schemas.microsoft.com/office/drawing/2014/main" val="2838006274"/>
                    </a:ext>
                  </a:extLst>
                </a:gridCol>
                <a:gridCol w="208280">
                  <a:extLst>
                    <a:ext uri="{9D8B030D-6E8A-4147-A177-3AD203B41FA5}">
                      <a16:colId xmlns:a16="http://schemas.microsoft.com/office/drawing/2014/main" val="4224200024"/>
                    </a:ext>
                  </a:extLst>
                </a:gridCol>
                <a:gridCol w="208280">
                  <a:extLst>
                    <a:ext uri="{9D8B030D-6E8A-4147-A177-3AD203B41FA5}">
                      <a16:colId xmlns:a16="http://schemas.microsoft.com/office/drawing/2014/main" val="361178402"/>
                    </a:ext>
                  </a:extLst>
                </a:gridCol>
                <a:gridCol w="246888">
                  <a:extLst>
                    <a:ext uri="{9D8B030D-6E8A-4147-A177-3AD203B41FA5}">
                      <a16:colId xmlns:a16="http://schemas.microsoft.com/office/drawing/2014/main" val="3452400555"/>
                    </a:ext>
                  </a:extLst>
                </a:gridCol>
                <a:gridCol w="246888">
                  <a:extLst>
                    <a:ext uri="{9D8B030D-6E8A-4147-A177-3AD203B41FA5}">
                      <a16:colId xmlns:a16="http://schemas.microsoft.com/office/drawing/2014/main" val="2676517015"/>
                    </a:ext>
                  </a:extLst>
                </a:gridCol>
                <a:gridCol w="246888">
                  <a:extLst>
                    <a:ext uri="{9D8B030D-6E8A-4147-A177-3AD203B41FA5}">
                      <a16:colId xmlns:a16="http://schemas.microsoft.com/office/drawing/2014/main" val="1582286347"/>
                    </a:ext>
                  </a:extLst>
                </a:gridCol>
                <a:gridCol w="208280">
                  <a:extLst>
                    <a:ext uri="{9D8B030D-6E8A-4147-A177-3AD203B41FA5}">
                      <a16:colId xmlns:a16="http://schemas.microsoft.com/office/drawing/2014/main" val="3847104453"/>
                    </a:ext>
                  </a:extLst>
                </a:gridCol>
                <a:gridCol w="246888">
                  <a:extLst>
                    <a:ext uri="{9D8B030D-6E8A-4147-A177-3AD203B41FA5}">
                      <a16:colId xmlns:a16="http://schemas.microsoft.com/office/drawing/2014/main" val="7912962"/>
                    </a:ext>
                  </a:extLst>
                </a:gridCol>
                <a:gridCol w="246888">
                  <a:extLst>
                    <a:ext uri="{9D8B030D-6E8A-4147-A177-3AD203B41FA5}">
                      <a16:colId xmlns:a16="http://schemas.microsoft.com/office/drawing/2014/main" val="2433017363"/>
                    </a:ext>
                  </a:extLst>
                </a:gridCol>
                <a:gridCol w="246888">
                  <a:extLst>
                    <a:ext uri="{9D8B030D-6E8A-4147-A177-3AD203B41FA5}">
                      <a16:colId xmlns:a16="http://schemas.microsoft.com/office/drawing/2014/main" val="324925022"/>
                    </a:ext>
                  </a:extLst>
                </a:gridCol>
                <a:gridCol w="208280">
                  <a:extLst>
                    <a:ext uri="{9D8B030D-6E8A-4147-A177-3AD203B41FA5}">
                      <a16:colId xmlns:a16="http://schemas.microsoft.com/office/drawing/2014/main" val="696901424"/>
                    </a:ext>
                  </a:extLst>
                </a:gridCol>
                <a:gridCol w="246888">
                  <a:extLst>
                    <a:ext uri="{9D8B030D-6E8A-4147-A177-3AD203B41FA5}">
                      <a16:colId xmlns:a16="http://schemas.microsoft.com/office/drawing/2014/main" val="1067217199"/>
                    </a:ext>
                  </a:extLst>
                </a:gridCol>
                <a:gridCol w="246888">
                  <a:extLst>
                    <a:ext uri="{9D8B030D-6E8A-4147-A177-3AD203B41FA5}">
                      <a16:colId xmlns:a16="http://schemas.microsoft.com/office/drawing/2014/main" val="3156418997"/>
                    </a:ext>
                  </a:extLst>
                </a:gridCol>
                <a:gridCol w="208280">
                  <a:extLst>
                    <a:ext uri="{9D8B030D-6E8A-4147-A177-3AD203B41FA5}">
                      <a16:colId xmlns:a16="http://schemas.microsoft.com/office/drawing/2014/main" val="1208176508"/>
                    </a:ext>
                  </a:extLst>
                </a:gridCol>
                <a:gridCol w="208280">
                  <a:extLst>
                    <a:ext uri="{9D8B030D-6E8A-4147-A177-3AD203B41FA5}">
                      <a16:colId xmlns:a16="http://schemas.microsoft.com/office/drawing/2014/main" val="2198248921"/>
                    </a:ext>
                  </a:extLst>
                </a:gridCol>
                <a:gridCol w="208280">
                  <a:extLst>
                    <a:ext uri="{9D8B030D-6E8A-4147-A177-3AD203B41FA5}">
                      <a16:colId xmlns:a16="http://schemas.microsoft.com/office/drawing/2014/main" val="656230742"/>
                    </a:ext>
                  </a:extLst>
                </a:gridCol>
                <a:gridCol w="246888">
                  <a:extLst>
                    <a:ext uri="{9D8B030D-6E8A-4147-A177-3AD203B41FA5}">
                      <a16:colId xmlns:a16="http://schemas.microsoft.com/office/drawing/2014/main" val="2637262913"/>
                    </a:ext>
                  </a:extLst>
                </a:gridCol>
                <a:gridCol w="208280">
                  <a:extLst>
                    <a:ext uri="{9D8B030D-6E8A-4147-A177-3AD203B41FA5}">
                      <a16:colId xmlns:a16="http://schemas.microsoft.com/office/drawing/2014/main" val="688346306"/>
                    </a:ext>
                  </a:extLst>
                </a:gridCol>
                <a:gridCol w="208280">
                  <a:extLst>
                    <a:ext uri="{9D8B030D-6E8A-4147-A177-3AD203B41FA5}">
                      <a16:colId xmlns:a16="http://schemas.microsoft.com/office/drawing/2014/main" val="2602893103"/>
                    </a:ext>
                  </a:extLst>
                </a:gridCol>
                <a:gridCol w="208280">
                  <a:extLst>
                    <a:ext uri="{9D8B030D-6E8A-4147-A177-3AD203B41FA5}">
                      <a16:colId xmlns:a16="http://schemas.microsoft.com/office/drawing/2014/main" val="986537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576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- 2018-12-23 15:08:42 </a:t>
                      </a:r>
                      <a:r>
                        <a:rPr kumimoji="0" lang="de-DE" sz="1000" b="0" i="0" u="none" strike="noStrike" kern="1200" cap="none" spc="0" normalizeH="0" baseline="0" noProof="0">
                          <a:ln>
                            <a:noFill/>
                          </a:ln>
                          <a:solidFill>
                            <a:prstClr val="black"/>
                          </a:solidFill>
                          <a:effectLst/>
                          <a:uLnTx/>
                          <a:uFillTx/>
                          <a:latin typeface="+mn-lt"/>
                          <a:ea typeface="+mn-ea"/>
                          <a:cs typeface="+mn-cs"/>
                        </a:rPr>
                        <a:t> 
 Auch der Dieter (alias Marti Fischer ) ist auf Gas in der Weihnachtszeit und trällert mit seinem Bunny Weihnachtssongs.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https://scontent.xx.fbcdn.net/v/t15.5256-10/p720x720/48718039_685941538473957_3306552346024083456_n.jpg?_nc_cat=100&amp;_nc_ht=scontent.xx&amp;oh=5c0ef1e3bf9ad6b44a400a30f1a1befb&amp;oe=5CD4B4A0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84749420"/>
                  </a:ext>
                </a:extLst>
              </a:tr>
            </a:tbl>
          </a:graphicData>
        </a:graphic>
      </p:graphicFrame>
      <p:sp>
        <p:nvSpPr>
          <p:cNvPr id="4" name="Text Placeholder 3">
            <a:extLst>
              <a:ext uri="{FF2B5EF4-FFF2-40B4-BE49-F238E27FC236}">
                <a16:creationId xmlns:a16="http://schemas.microsoft.com/office/drawing/2014/main" id="{82A02D45-1524-4CD2-9A2C-4AF7B20F536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163524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363F8-2C9C-4354-810A-8AC83FA9191D}"/>
              </a:ext>
            </a:extLst>
          </p:cNvPr>
          <p:cNvSpPr>
            <a:spLocks noGrp="1"/>
          </p:cNvSpPr>
          <p:nvPr>
            <p:ph type="title"/>
          </p:nvPr>
        </p:nvSpPr>
        <p:spPr/>
        <p:txBody>
          <a:bodyPr/>
          <a:lstStyle/>
          <a:p>
            <a:r>
              <a:rPr lang="en-US"/>
              <a:t>Facebook Own Posts Table | ZDFneo - 25 of 26</a:t>
            </a:r>
          </a:p>
        </p:txBody>
      </p:sp>
      <p:graphicFrame>
        <p:nvGraphicFramePr>
          <p:cNvPr id="5" name="Table Placeholder 4">
            <a:extLst>
              <a:ext uri="{FF2B5EF4-FFF2-40B4-BE49-F238E27FC236}">
                <a16:creationId xmlns:a16="http://schemas.microsoft.com/office/drawing/2014/main" id="{251A9F65-3037-4808-A4BA-6E41C03EF7FD}"/>
              </a:ext>
            </a:extLst>
          </p:cNvPr>
          <p:cNvGraphicFramePr>
            <a:graphicFrameLocks noGrp="1"/>
          </p:cNvGraphicFramePr>
          <p:nvPr>
            <p:ph type="tbl" sz="quarter" idx="13"/>
            <p:extLst>
              <p:ext uri="{D42A27DB-BD31-4B8C-83A1-F6EECF244321}">
                <p14:modId xmlns:p14="http://schemas.microsoft.com/office/powerpoint/2010/main" val="742640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114795227"/>
                    </a:ext>
                  </a:extLst>
                </a:gridCol>
                <a:gridCol w="822959">
                  <a:extLst>
                    <a:ext uri="{9D8B030D-6E8A-4147-A177-3AD203B41FA5}">
                      <a16:colId xmlns:a16="http://schemas.microsoft.com/office/drawing/2014/main" val="514669713"/>
                    </a:ext>
                  </a:extLst>
                </a:gridCol>
                <a:gridCol w="246888">
                  <a:extLst>
                    <a:ext uri="{9D8B030D-6E8A-4147-A177-3AD203B41FA5}">
                      <a16:colId xmlns:a16="http://schemas.microsoft.com/office/drawing/2014/main" val="353084520"/>
                    </a:ext>
                  </a:extLst>
                </a:gridCol>
                <a:gridCol w="246888">
                  <a:extLst>
                    <a:ext uri="{9D8B030D-6E8A-4147-A177-3AD203B41FA5}">
                      <a16:colId xmlns:a16="http://schemas.microsoft.com/office/drawing/2014/main" val="191444978"/>
                    </a:ext>
                  </a:extLst>
                </a:gridCol>
                <a:gridCol w="246888">
                  <a:extLst>
                    <a:ext uri="{9D8B030D-6E8A-4147-A177-3AD203B41FA5}">
                      <a16:colId xmlns:a16="http://schemas.microsoft.com/office/drawing/2014/main" val="2827900457"/>
                    </a:ext>
                  </a:extLst>
                </a:gridCol>
                <a:gridCol w="208280">
                  <a:extLst>
                    <a:ext uri="{9D8B030D-6E8A-4147-A177-3AD203B41FA5}">
                      <a16:colId xmlns:a16="http://schemas.microsoft.com/office/drawing/2014/main" val="1566698881"/>
                    </a:ext>
                  </a:extLst>
                </a:gridCol>
                <a:gridCol w="208280">
                  <a:extLst>
                    <a:ext uri="{9D8B030D-6E8A-4147-A177-3AD203B41FA5}">
                      <a16:colId xmlns:a16="http://schemas.microsoft.com/office/drawing/2014/main" val="328613518"/>
                    </a:ext>
                  </a:extLst>
                </a:gridCol>
                <a:gridCol w="208280">
                  <a:extLst>
                    <a:ext uri="{9D8B030D-6E8A-4147-A177-3AD203B41FA5}">
                      <a16:colId xmlns:a16="http://schemas.microsoft.com/office/drawing/2014/main" val="3128437745"/>
                    </a:ext>
                  </a:extLst>
                </a:gridCol>
                <a:gridCol w="208280">
                  <a:extLst>
                    <a:ext uri="{9D8B030D-6E8A-4147-A177-3AD203B41FA5}">
                      <a16:colId xmlns:a16="http://schemas.microsoft.com/office/drawing/2014/main" val="2591469094"/>
                    </a:ext>
                  </a:extLst>
                </a:gridCol>
                <a:gridCol w="208280">
                  <a:extLst>
                    <a:ext uri="{9D8B030D-6E8A-4147-A177-3AD203B41FA5}">
                      <a16:colId xmlns:a16="http://schemas.microsoft.com/office/drawing/2014/main" val="2672012725"/>
                    </a:ext>
                  </a:extLst>
                </a:gridCol>
                <a:gridCol w="208280">
                  <a:extLst>
                    <a:ext uri="{9D8B030D-6E8A-4147-A177-3AD203B41FA5}">
                      <a16:colId xmlns:a16="http://schemas.microsoft.com/office/drawing/2014/main" val="1452465912"/>
                    </a:ext>
                  </a:extLst>
                </a:gridCol>
                <a:gridCol w="208280">
                  <a:extLst>
                    <a:ext uri="{9D8B030D-6E8A-4147-A177-3AD203B41FA5}">
                      <a16:colId xmlns:a16="http://schemas.microsoft.com/office/drawing/2014/main" val="3464205732"/>
                    </a:ext>
                  </a:extLst>
                </a:gridCol>
                <a:gridCol w="246888">
                  <a:extLst>
                    <a:ext uri="{9D8B030D-6E8A-4147-A177-3AD203B41FA5}">
                      <a16:colId xmlns:a16="http://schemas.microsoft.com/office/drawing/2014/main" val="3271326894"/>
                    </a:ext>
                  </a:extLst>
                </a:gridCol>
                <a:gridCol w="246888">
                  <a:extLst>
                    <a:ext uri="{9D8B030D-6E8A-4147-A177-3AD203B41FA5}">
                      <a16:colId xmlns:a16="http://schemas.microsoft.com/office/drawing/2014/main" val="1973046736"/>
                    </a:ext>
                  </a:extLst>
                </a:gridCol>
                <a:gridCol w="246888">
                  <a:extLst>
                    <a:ext uri="{9D8B030D-6E8A-4147-A177-3AD203B41FA5}">
                      <a16:colId xmlns:a16="http://schemas.microsoft.com/office/drawing/2014/main" val="2618860996"/>
                    </a:ext>
                  </a:extLst>
                </a:gridCol>
                <a:gridCol w="208280">
                  <a:extLst>
                    <a:ext uri="{9D8B030D-6E8A-4147-A177-3AD203B41FA5}">
                      <a16:colId xmlns:a16="http://schemas.microsoft.com/office/drawing/2014/main" val="369155578"/>
                    </a:ext>
                  </a:extLst>
                </a:gridCol>
                <a:gridCol w="246888">
                  <a:extLst>
                    <a:ext uri="{9D8B030D-6E8A-4147-A177-3AD203B41FA5}">
                      <a16:colId xmlns:a16="http://schemas.microsoft.com/office/drawing/2014/main" val="975167851"/>
                    </a:ext>
                  </a:extLst>
                </a:gridCol>
                <a:gridCol w="246888">
                  <a:extLst>
                    <a:ext uri="{9D8B030D-6E8A-4147-A177-3AD203B41FA5}">
                      <a16:colId xmlns:a16="http://schemas.microsoft.com/office/drawing/2014/main" val="3461829971"/>
                    </a:ext>
                  </a:extLst>
                </a:gridCol>
                <a:gridCol w="246888">
                  <a:extLst>
                    <a:ext uri="{9D8B030D-6E8A-4147-A177-3AD203B41FA5}">
                      <a16:colId xmlns:a16="http://schemas.microsoft.com/office/drawing/2014/main" val="1530144803"/>
                    </a:ext>
                  </a:extLst>
                </a:gridCol>
                <a:gridCol w="208280">
                  <a:extLst>
                    <a:ext uri="{9D8B030D-6E8A-4147-A177-3AD203B41FA5}">
                      <a16:colId xmlns:a16="http://schemas.microsoft.com/office/drawing/2014/main" val="3929727570"/>
                    </a:ext>
                  </a:extLst>
                </a:gridCol>
                <a:gridCol w="246888">
                  <a:extLst>
                    <a:ext uri="{9D8B030D-6E8A-4147-A177-3AD203B41FA5}">
                      <a16:colId xmlns:a16="http://schemas.microsoft.com/office/drawing/2014/main" val="4105887177"/>
                    </a:ext>
                  </a:extLst>
                </a:gridCol>
                <a:gridCol w="246888">
                  <a:extLst>
                    <a:ext uri="{9D8B030D-6E8A-4147-A177-3AD203B41FA5}">
                      <a16:colId xmlns:a16="http://schemas.microsoft.com/office/drawing/2014/main" val="3050774980"/>
                    </a:ext>
                  </a:extLst>
                </a:gridCol>
                <a:gridCol w="208280">
                  <a:extLst>
                    <a:ext uri="{9D8B030D-6E8A-4147-A177-3AD203B41FA5}">
                      <a16:colId xmlns:a16="http://schemas.microsoft.com/office/drawing/2014/main" val="4002284663"/>
                    </a:ext>
                  </a:extLst>
                </a:gridCol>
                <a:gridCol w="208280">
                  <a:extLst>
                    <a:ext uri="{9D8B030D-6E8A-4147-A177-3AD203B41FA5}">
                      <a16:colId xmlns:a16="http://schemas.microsoft.com/office/drawing/2014/main" val="983853050"/>
                    </a:ext>
                  </a:extLst>
                </a:gridCol>
                <a:gridCol w="208280">
                  <a:extLst>
                    <a:ext uri="{9D8B030D-6E8A-4147-A177-3AD203B41FA5}">
                      <a16:colId xmlns:a16="http://schemas.microsoft.com/office/drawing/2014/main" val="2684589400"/>
                    </a:ext>
                  </a:extLst>
                </a:gridCol>
                <a:gridCol w="246888">
                  <a:extLst>
                    <a:ext uri="{9D8B030D-6E8A-4147-A177-3AD203B41FA5}">
                      <a16:colId xmlns:a16="http://schemas.microsoft.com/office/drawing/2014/main" val="2449661319"/>
                    </a:ext>
                  </a:extLst>
                </a:gridCol>
                <a:gridCol w="208280">
                  <a:extLst>
                    <a:ext uri="{9D8B030D-6E8A-4147-A177-3AD203B41FA5}">
                      <a16:colId xmlns:a16="http://schemas.microsoft.com/office/drawing/2014/main" val="3028009578"/>
                    </a:ext>
                  </a:extLst>
                </a:gridCol>
                <a:gridCol w="208280">
                  <a:extLst>
                    <a:ext uri="{9D8B030D-6E8A-4147-A177-3AD203B41FA5}">
                      <a16:colId xmlns:a16="http://schemas.microsoft.com/office/drawing/2014/main" val="3364559129"/>
                    </a:ext>
                  </a:extLst>
                </a:gridCol>
                <a:gridCol w="208280">
                  <a:extLst>
                    <a:ext uri="{9D8B030D-6E8A-4147-A177-3AD203B41FA5}">
                      <a16:colId xmlns:a16="http://schemas.microsoft.com/office/drawing/2014/main" val="19255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425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- 2018-12-23 11:46:29 </a:t>
                      </a:r>
                      <a:r>
                        <a:rPr kumimoji="0" lang="de-DE" sz="1000" b="0" i="0" u="none" strike="noStrike" kern="1200" cap="none" spc="0" normalizeH="0" baseline="0" noProof="0">
                          <a:ln>
                            <a:noFill/>
                          </a:ln>
                          <a:solidFill>
                            <a:prstClr val="black"/>
                          </a:solidFill>
                          <a:effectLst/>
                          <a:uLnTx/>
                          <a:uFillTx/>
                          <a:latin typeface="+mn-lt"/>
                          <a:ea typeface="+mn-ea"/>
                          <a:cs typeface="+mn-cs"/>
                        </a:rPr>
                        <a:t> 
 Heute habt Ihr die LETZTE CHANCE auf ein ZDFneo-Überraschungspaket! Gleiche Regeln wie an den letzten Adventssonntagen: Postet ein weihnachtliches GIF in die Kommentare. Das mit den meisten Likes gewinnt. 🤞🏼
Bedingungen:
Jeder, der teilnehmen möchte, muss ein weihnachtliches GIF in die Kommentare posten. Das GIF mit den meisten Likes gewinnt. Verlost wird ein ZDFneo-Überraschungspaket. Teilnahmeschluss ist am 28.12.2018, 15:00 Uhr. Der Gewinner wird in den Kommentaren unter dem Post verkündet. Der genannte Gewinner wird dann von uns auf Facebook persönlich angeschrieben. Die persönlichen Daten werden im Anschluss wieder gelöscht. Mitarbeiter des ZDF sind von der Teilnahme ausgeschlossen. Der Rechtsweg ist ausgeschlossen. Eine Barauszahlung ist ausgeschlossen. Mindestalter 18 Jahre.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https://scontent.xx.fbcdn.net/v/t15.5256-10/p720x720/48265986_1081507612019007_7042609281438318592_n.jpg?_nc_cat=102&amp;_nc_ht=scontent.xx&amp;oh=91703a6d1b9a8121de5d533c45522e04&amp;oe=5CBB30C0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582559"/>
                  </a:ext>
                </a:extLst>
              </a:tr>
            </a:tbl>
          </a:graphicData>
        </a:graphic>
      </p:graphicFrame>
      <p:sp>
        <p:nvSpPr>
          <p:cNvPr id="4" name="Text Placeholder 3">
            <a:extLst>
              <a:ext uri="{FF2B5EF4-FFF2-40B4-BE49-F238E27FC236}">
                <a16:creationId xmlns:a16="http://schemas.microsoft.com/office/drawing/2014/main" id="{5DB2F9B9-3557-4D3F-8999-3E1133B9C7A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256739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60B73-9BCF-421C-A3FB-7BABED2D3121}"/>
              </a:ext>
            </a:extLst>
          </p:cNvPr>
          <p:cNvSpPr>
            <a:spLocks noGrp="1"/>
          </p:cNvSpPr>
          <p:nvPr>
            <p:ph type="title"/>
          </p:nvPr>
        </p:nvSpPr>
        <p:spPr/>
        <p:txBody>
          <a:bodyPr/>
          <a:lstStyle/>
          <a:p>
            <a:r>
              <a:rPr lang="en-US"/>
              <a:t>Facebook Own Posts Table | ZDFneo - 26 of 26</a:t>
            </a:r>
          </a:p>
        </p:txBody>
      </p:sp>
      <p:graphicFrame>
        <p:nvGraphicFramePr>
          <p:cNvPr id="5" name="Table Placeholder 4">
            <a:extLst>
              <a:ext uri="{FF2B5EF4-FFF2-40B4-BE49-F238E27FC236}">
                <a16:creationId xmlns:a16="http://schemas.microsoft.com/office/drawing/2014/main" id="{396343F0-38BB-4DF3-8813-98B60B86A899}"/>
              </a:ext>
            </a:extLst>
          </p:cNvPr>
          <p:cNvGraphicFramePr>
            <a:graphicFrameLocks noGrp="1"/>
          </p:cNvGraphicFramePr>
          <p:nvPr>
            <p:ph type="tbl" sz="quarter" idx="13"/>
            <p:extLst>
              <p:ext uri="{D42A27DB-BD31-4B8C-83A1-F6EECF244321}">
                <p14:modId xmlns:p14="http://schemas.microsoft.com/office/powerpoint/2010/main" val="391680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431230598"/>
                    </a:ext>
                  </a:extLst>
                </a:gridCol>
                <a:gridCol w="822959">
                  <a:extLst>
                    <a:ext uri="{9D8B030D-6E8A-4147-A177-3AD203B41FA5}">
                      <a16:colId xmlns:a16="http://schemas.microsoft.com/office/drawing/2014/main" val="956362896"/>
                    </a:ext>
                  </a:extLst>
                </a:gridCol>
                <a:gridCol w="246888">
                  <a:extLst>
                    <a:ext uri="{9D8B030D-6E8A-4147-A177-3AD203B41FA5}">
                      <a16:colId xmlns:a16="http://schemas.microsoft.com/office/drawing/2014/main" val="1782513204"/>
                    </a:ext>
                  </a:extLst>
                </a:gridCol>
                <a:gridCol w="246888">
                  <a:extLst>
                    <a:ext uri="{9D8B030D-6E8A-4147-A177-3AD203B41FA5}">
                      <a16:colId xmlns:a16="http://schemas.microsoft.com/office/drawing/2014/main" val="96453828"/>
                    </a:ext>
                  </a:extLst>
                </a:gridCol>
                <a:gridCol w="246888">
                  <a:extLst>
                    <a:ext uri="{9D8B030D-6E8A-4147-A177-3AD203B41FA5}">
                      <a16:colId xmlns:a16="http://schemas.microsoft.com/office/drawing/2014/main" val="2852235608"/>
                    </a:ext>
                  </a:extLst>
                </a:gridCol>
                <a:gridCol w="208280">
                  <a:extLst>
                    <a:ext uri="{9D8B030D-6E8A-4147-A177-3AD203B41FA5}">
                      <a16:colId xmlns:a16="http://schemas.microsoft.com/office/drawing/2014/main" val="3081910527"/>
                    </a:ext>
                  </a:extLst>
                </a:gridCol>
                <a:gridCol w="208280">
                  <a:extLst>
                    <a:ext uri="{9D8B030D-6E8A-4147-A177-3AD203B41FA5}">
                      <a16:colId xmlns:a16="http://schemas.microsoft.com/office/drawing/2014/main" val="4015748914"/>
                    </a:ext>
                  </a:extLst>
                </a:gridCol>
                <a:gridCol w="208280">
                  <a:extLst>
                    <a:ext uri="{9D8B030D-6E8A-4147-A177-3AD203B41FA5}">
                      <a16:colId xmlns:a16="http://schemas.microsoft.com/office/drawing/2014/main" val="3446673700"/>
                    </a:ext>
                  </a:extLst>
                </a:gridCol>
                <a:gridCol w="208280">
                  <a:extLst>
                    <a:ext uri="{9D8B030D-6E8A-4147-A177-3AD203B41FA5}">
                      <a16:colId xmlns:a16="http://schemas.microsoft.com/office/drawing/2014/main" val="3434367065"/>
                    </a:ext>
                  </a:extLst>
                </a:gridCol>
                <a:gridCol w="208280">
                  <a:extLst>
                    <a:ext uri="{9D8B030D-6E8A-4147-A177-3AD203B41FA5}">
                      <a16:colId xmlns:a16="http://schemas.microsoft.com/office/drawing/2014/main" val="377064355"/>
                    </a:ext>
                  </a:extLst>
                </a:gridCol>
                <a:gridCol w="208280">
                  <a:extLst>
                    <a:ext uri="{9D8B030D-6E8A-4147-A177-3AD203B41FA5}">
                      <a16:colId xmlns:a16="http://schemas.microsoft.com/office/drawing/2014/main" val="2925428954"/>
                    </a:ext>
                  </a:extLst>
                </a:gridCol>
                <a:gridCol w="208280">
                  <a:extLst>
                    <a:ext uri="{9D8B030D-6E8A-4147-A177-3AD203B41FA5}">
                      <a16:colId xmlns:a16="http://schemas.microsoft.com/office/drawing/2014/main" val="2858595957"/>
                    </a:ext>
                  </a:extLst>
                </a:gridCol>
                <a:gridCol w="246888">
                  <a:extLst>
                    <a:ext uri="{9D8B030D-6E8A-4147-A177-3AD203B41FA5}">
                      <a16:colId xmlns:a16="http://schemas.microsoft.com/office/drawing/2014/main" val="3948976983"/>
                    </a:ext>
                  </a:extLst>
                </a:gridCol>
                <a:gridCol w="246888">
                  <a:extLst>
                    <a:ext uri="{9D8B030D-6E8A-4147-A177-3AD203B41FA5}">
                      <a16:colId xmlns:a16="http://schemas.microsoft.com/office/drawing/2014/main" val="606477606"/>
                    </a:ext>
                  </a:extLst>
                </a:gridCol>
                <a:gridCol w="246888">
                  <a:extLst>
                    <a:ext uri="{9D8B030D-6E8A-4147-A177-3AD203B41FA5}">
                      <a16:colId xmlns:a16="http://schemas.microsoft.com/office/drawing/2014/main" val="2820361144"/>
                    </a:ext>
                  </a:extLst>
                </a:gridCol>
                <a:gridCol w="208280">
                  <a:extLst>
                    <a:ext uri="{9D8B030D-6E8A-4147-A177-3AD203B41FA5}">
                      <a16:colId xmlns:a16="http://schemas.microsoft.com/office/drawing/2014/main" val="1732246031"/>
                    </a:ext>
                  </a:extLst>
                </a:gridCol>
                <a:gridCol w="246888">
                  <a:extLst>
                    <a:ext uri="{9D8B030D-6E8A-4147-A177-3AD203B41FA5}">
                      <a16:colId xmlns:a16="http://schemas.microsoft.com/office/drawing/2014/main" val="1119089592"/>
                    </a:ext>
                  </a:extLst>
                </a:gridCol>
                <a:gridCol w="246888">
                  <a:extLst>
                    <a:ext uri="{9D8B030D-6E8A-4147-A177-3AD203B41FA5}">
                      <a16:colId xmlns:a16="http://schemas.microsoft.com/office/drawing/2014/main" val="3047739101"/>
                    </a:ext>
                  </a:extLst>
                </a:gridCol>
                <a:gridCol w="246888">
                  <a:extLst>
                    <a:ext uri="{9D8B030D-6E8A-4147-A177-3AD203B41FA5}">
                      <a16:colId xmlns:a16="http://schemas.microsoft.com/office/drawing/2014/main" val="3807712614"/>
                    </a:ext>
                  </a:extLst>
                </a:gridCol>
                <a:gridCol w="208280">
                  <a:extLst>
                    <a:ext uri="{9D8B030D-6E8A-4147-A177-3AD203B41FA5}">
                      <a16:colId xmlns:a16="http://schemas.microsoft.com/office/drawing/2014/main" val="3293636781"/>
                    </a:ext>
                  </a:extLst>
                </a:gridCol>
                <a:gridCol w="246888">
                  <a:extLst>
                    <a:ext uri="{9D8B030D-6E8A-4147-A177-3AD203B41FA5}">
                      <a16:colId xmlns:a16="http://schemas.microsoft.com/office/drawing/2014/main" val="2669590656"/>
                    </a:ext>
                  </a:extLst>
                </a:gridCol>
                <a:gridCol w="246888">
                  <a:extLst>
                    <a:ext uri="{9D8B030D-6E8A-4147-A177-3AD203B41FA5}">
                      <a16:colId xmlns:a16="http://schemas.microsoft.com/office/drawing/2014/main" val="2495881515"/>
                    </a:ext>
                  </a:extLst>
                </a:gridCol>
                <a:gridCol w="208280">
                  <a:extLst>
                    <a:ext uri="{9D8B030D-6E8A-4147-A177-3AD203B41FA5}">
                      <a16:colId xmlns:a16="http://schemas.microsoft.com/office/drawing/2014/main" val="1373469744"/>
                    </a:ext>
                  </a:extLst>
                </a:gridCol>
                <a:gridCol w="208280">
                  <a:extLst>
                    <a:ext uri="{9D8B030D-6E8A-4147-A177-3AD203B41FA5}">
                      <a16:colId xmlns:a16="http://schemas.microsoft.com/office/drawing/2014/main" val="252419285"/>
                    </a:ext>
                  </a:extLst>
                </a:gridCol>
                <a:gridCol w="208280">
                  <a:extLst>
                    <a:ext uri="{9D8B030D-6E8A-4147-A177-3AD203B41FA5}">
                      <a16:colId xmlns:a16="http://schemas.microsoft.com/office/drawing/2014/main" val="4270805679"/>
                    </a:ext>
                  </a:extLst>
                </a:gridCol>
                <a:gridCol w="246888">
                  <a:extLst>
                    <a:ext uri="{9D8B030D-6E8A-4147-A177-3AD203B41FA5}">
                      <a16:colId xmlns:a16="http://schemas.microsoft.com/office/drawing/2014/main" val="3306631137"/>
                    </a:ext>
                  </a:extLst>
                </a:gridCol>
                <a:gridCol w="208280">
                  <a:extLst>
                    <a:ext uri="{9D8B030D-6E8A-4147-A177-3AD203B41FA5}">
                      <a16:colId xmlns:a16="http://schemas.microsoft.com/office/drawing/2014/main" val="3449084008"/>
                    </a:ext>
                  </a:extLst>
                </a:gridCol>
                <a:gridCol w="208280">
                  <a:extLst>
                    <a:ext uri="{9D8B030D-6E8A-4147-A177-3AD203B41FA5}">
                      <a16:colId xmlns:a16="http://schemas.microsoft.com/office/drawing/2014/main" val="2911575986"/>
                    </a:ext>
                  </a:extLst>
                </a:gridCol>
                <a:gridCol w="208280">
                  <a:extLst>
                    <a:ext uri="{9D8B030D-6E8A-4147-A177-3AD203B41FA5}">
                      <a16:colId xmlns:a16="http://schemas.microsoft.com/office/drawing/2014/main" val="44665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458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ZDFneo - 2018-12-23 10:31:00 </a:t>
                      </a:r>
                      <a:r>
                        <a:rPr kumimoji="0" lang="de-DE" sz="1000" b="0" i="0" u="none" strike="noStrike" kern="1200" cap="none" spc="0" normalizeH="0" baseline="0" noProof="0">
                          <a:ln>
                            <a:noFill/>
                          </a:ln>
                          <a:solidFill>
                            <a:prstClr val="black"/>
                          </a:solidFill>
                          <a:effectLst/>
                          <a:uLnTx/>
                          <a:uFillTx/>
                          <a:latin typeface="+mn-lt"/>
                          <a:ea typeface="+mn-ea"/>
                          <a:cs typeface="+mn-cs"/>
                        </a:rPr>
                        <a:t> 
 Heute, Kinder, wird's was geben 🎶⭐️ Wer von Euch liebt diesen Film genauso sehr wie wir? #DerSternwanderer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https://scontent.xx.fbcdn.net/v/t1.0-9/s720x720/48389312_10156999485729636_7932685217096007680_o.jpg?_nc_cat=106&amp;_nc_ht=scontent.xx&amp;oh=759a6eeed69144d2aa3fbc39852ecdf8&amp;oe=5CB67F70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80968670"/>
                  </a:ext>
                </a:extLst>
              </a:tr>
            </a:tbl>
          </a:graphicData>
        </a:graphic>
      </p:graphicFrame>
      <p:sp>
        <p:nvSpPr>
          <p:cNvPr id="4" name="Text Placeholder 3">
            <a:extLst>
              <a:ext uri="{FF2B5EF4-FFF2-40B4-BE49-F238E27FC236}">
                <a16:creationId xmlns:a16="http://schemas.microsoft.com/office/drawing/2014/main" id="{F65DD85A-10EB-42DB-B7DD-203E6761D03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981501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30</TotalTime>
  <Words>3395</Words>
  <Application>Microsoft Office PowerPoint</Application>
  <PresentationFormat>On-screen Show (4:3)</PresentationFormat>
  <Paragraphs>1502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ZDFneo - 1 of 26</vt:lpstr>
      <vt:lpstr>Facebook Own Posts Table | ZDFneo - 2 of 26</vt:lpstr>
      <vt:lpstr>Facebook Own Posts Table | ZDFneo - 3 of 26</vt:lpstr>
      <vt:lpstr>Facebook Own Posts Table | ZDFneo - 4 of 26</vt:lpstr>
      <vt:lpstr>Facebook Own Posts Table | ZDFneo - 5 of 26</vt:lpstr>
      <vt:lpstr>Facebook Own Posts Table | ZDFneo - 6 of 26</vt:lpstr>
      <vt:lpstr>Facebook Own Posts Table | ZDFneo - 7 of 26</vt:lpstr>
      <vt:lpstr>Facebook Own Posts Table | ZDFneo - 8 of 26</vt:lpstr>
      <vt:lpstr>Facebook Own Posts Table | ZDFneo - 9 of 26</vt:lpstr>
      <vt:lpstr>Facebook Own Posts Table | ZDFneo - 10 of 26</vt:lpstr>
      <vt:lpstr>Facebook Own Posts Table | ZDFneo - 11 of 26</vt:lpstr>
      <vt:lpstr>Facebook Own Posts Table | ZDFneo - 12 of 26</vt:lpstr>
      <vt:lpstr>Facebook Own Posts Table | ZDFneo - 13 of 26</vt:lpstr>
      <vt:lpstr>Facebook Own Posts Table | ZDFneo - 14 of 26</vt:lpstr>
      <vt:lpstr>Facebook Own Posts Table | ZDFneo - 15 of 26</vt:lpstr>
      <vt:lpstr>Facebook Own Posts Table | ZDFneo - 16 of 26</vt:lpstr>
      <vt:lpstr>Facebook Own Posts Table | ZDFneo - 17 of 26</vt:lpstr>
      <vt:lpstr>Facebook Own Posts Table | ZDFneo - 18 of 26</vt:lpstr>
      <vt:lpstr>Facebook Own Posts Table | ZDFneo - 19 of 26</vt:lpstr>
      <vt:lpstr>Facebook Own Posts Table | ZDFneo - 20 of 26</vt:lpstr>
      <vt:lpstr>Facebook Own Posts Table | ZDFneo - 21 of 26</vt:lpstr>
      <vt:lpstr>Facebook Own Posts Table | ZDFneo - 22 of 26</vt:lpstr>
      <vt:lpstr>Facebook Own Posts Table | ZDFneo - 23 of 26</vt:lpstr>
      <vt:lpstr>Facebook Own Posts Table | ZDFneo - 24 of 26</vt:lpstr>
      <vt:lpstr>Facebook Own Posts Table | ZDFneo - 25 of 26</vt:lpstr>
      <vt:lpstr>Facebook Own Posts Table | ZDFneo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2019-01-17T11:57:24Z</dcterms:created>
  <dcterms:modified xsi:type="dcterms:W3CDTF">2019-01-17T12:28:19Z</dcterms:modified>
</cp:coreProperties>
</file>