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527A0-F88F-43D0-BDB2-0D4A32A25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 öffentliche Daten Übersicht | ZDF info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C61DEF-C124-4967-82CF-F0DC4F7AC7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458656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43517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2266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5115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2112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87147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6290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7698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Posts/Tag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Wachstum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Aktivierung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61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89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132EB-CFA5-4C24-B3D5-FB469E01D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01/01/2017 - 01/08/2017</a:t>
            </a:r>
          </a:p>
        </p:txBody>
      </p:sp>
    </p:spTree>
    <p:extLst>
      <p:ext uri="{BB962C8B-B14F-4D97-AF65-F5344CB8AC3E}">
        <p14:creationId xmlns:p14="http://schemas.microsoft.com/office/powerpoint/2010/main" val="745231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öffentliche Daten Übersicht | ZDF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öffentliche Daten Übersicht | ZDF info</dc:title>
  <dc:creator>Administrator</dc:creator>
  <cp:lastModifiedBy>Administrator</cp:lastModifiedBy>
  <cp:revision>1</cp:revision>
  <dcterms:created xsi:type="dcterms:W3CDTF">2018-11-09T16:32:59Z</dcterms:created>
  <dcterms:modified xsi:type="dcterms:W3CDTF">2018-11-09T16:33:04Z</dcterms:modified>
</cp:coreProperties>
</file>