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Sheet1!$A$1:$Q$1</c:f>
              <c:strCache>
                <c:ptCount val="17"/>
                <c:pt idx="0">
                  <c:v>ZDF</c:v>
                </c:pt>
                <c:pt idx="1">
                  <c:v>ZDFneo</c:v>
                </c:pt>
                <c:pt idx="2">
                  <c:v>ZDFlachbar</c:v>
                </c:pt>
                <c:pt idx="3">
                  <c:v>maybritillner</c:v>
                </c:pt>
                <c:pt idx="4">
                  <c:v>ZDFsport</c:v>
                </c:pt>
                <c:pt idx="5">
                  <c:v>NEO MAGAZIN ROYALE</c:v>
                </c:pt>
                <c:pt idx="6">
                  <c:v>ZDFtivi</c:v>
                </c:pt>
                <c:pt idx="7">
                  <c:v>Schulz &amp; Böhmermann</c:v>
                </c:pt>
                <c:pt idx="8">
                  <c:v>Terra X Lesch &amp; Co</c:v>
                </c:pt>
                <c:pt idx="9">
                  <c:v>ZDF Filme und Serien</c:v>
                </c:pt>
                <c:pt idx="10">
                  <c:v>ZDF Krimi</c:v>
                </c:pt>
                <c:pt idx="11">
                  <c:v>Terra X Natur &amp; Geschichte</c:v>
                </c:pt>
                <c:pt idx="12">
                  <c:v>ZDF heute-show</c:v>
                </c:pt>
                <c:pt idx="13">
                  <c:v>neoManiacs</c:v>
                </c:pt>
                <c:pt idx="14">
                  <c:v>ZDFinfo Dokus &amp; Reportagen</c:v>
                </c:pt>
                <c:pt idx="15">
                  <c:v>ZDI talents</c:v>
                </c:pt>
                <c:pt idx="16">
                  <c:v>ZDF wiso</c:v>
                </c:pt>
              </c:strCache>
            </c:strRef>
          </c:cat>
          <c:val>
            <c:numRef>
              <c:f>Sheet1!$A$2:$Q$2</c:f>
              <c:numCache>
                <c:formatCode>General</c:formatCode>
                <c:ptCount val="17"/>
                <c:pt idx="0">
                  <c:v>73373429</c:v>
                </c:pt>
                <c:pt idx="1">
                  <c:v>2725967</c:v>
                </c:pt>
                <c:pt idx="2">
                  <c:v>14436314</c:v>
                </c:pt>
                <c:pt idx="3">
                  <c:v>33439</c:v>
                </c:pt>
                <c:pt idx="4">
                  <c:v>34998004</c:v>
                </c:pt>
                <c:pt idx="5">
                  <c:v>36719846</c:v>
                </c:pt>
                <c:pt idx="6">
                  <c:v>21086626</c:v>
                </c:pt>
                <c:pt idx="7">
                  <c:v>82093</c:v>
                </c:pt>
                <c:pt idx="8">
                  <c:v>9933977</c:v>
                </c:pt>
                <c:pt idx="9">
                  <c:v>252484</c:v>
                </c:pt>
                <c:pt idx="10">
                  <c:v>130726</c:v>
                </c:pt>
                <c:pt idx="11">
                  <c:v>5582513</c:v>
                </c:pt>
                <c:pt idx="12">
                  <c:v>26103144</c:v>
                </c:pt>
                <c:pt idx="13">
                  <c:v>10832</c:v>
                </c:pt>
                <c:pt idx="14">
                  <c:v>453459</c:v>
                </c:pt>
                <c:pt idx="15">
                  <c:v>101433</c:v>
                </c:pt>
                <c:pt idx="16">
                  <c:v>2373143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D9-480C-81E4-FC01177AC0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44AB2-ABBB-4DFC-8027-D2726EA3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Videoaufrufe in % | ZDF Angebote Gesamt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62C4D8-403A-4D33-8BEC-A7E940B35C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5951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7F0AA-7640-4506-AD02-D56F9FAFF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01.01.2018 - 30.06.2018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8D26C-43EC-46EE-99E7-017FF4852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3497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Videoaufrufe in % | ZDF Angebote Gesamt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Videoaufrufe in % | ZDF Angebote Gesamt</dc:title>
  <dc:creator>Administrator</dc:creator>
  <cp:lastModifiedBy>Administrator</cp:lastModifiedBy>
  <cp:revision>1</cp:revision>
  <dcterms:created xsi:type="dcterms:W3CDTF">2018-08-06T14:13:29Z</dcterms:created>
  <dcterms:modified xsi:type="dcterms:W3CDTF">2018-08-06T14:13:33Z</dcterms:modified>
</cp:coreProperties>
</file>