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374</c:v>
                </c:pt>
                <c:pt idx="1">
                  <c:v>6510</c:v>
                </c:pt>
                <c:pt idx="2">
                  <c:v>20330</c:v>
                </c:pt>
                <c:pt idx="3">
                  <c:v>20971</c:v>
                </c:pt>
                <c:pt idx="4">
                  <c:v>21240</c:v>
                </c:pt>
                <c:pt idx="5">
                  <c:v>11862</c:v>
                </c:pt>
                <c:pt idx="6">
                  <c:v>6464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4E-4E63-A801-00BD2F6791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803</c:v>
                </c:pt>
                <c:pt idx="1">
                  <c:v>13660</c:v>
                </c:pt>
                <c:pt idx="2">
                  <c:v>33204</c:v>
                </c:pt>
                <c:pt idx="3">
                  <c:v>29283</c:v>
                </c:pt>
                <c:pt idx="4">
                  <c:v>22660</c:v>
                </c:pt>
                <c:pt idx="5">
                  <c:v>10493</c:v>
                </c:pt>
                <c:pt idx="6">
                  <c:v>6484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4E-4E63-A801-00BD2F6791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749344"/>
        <c:axId val="286749672"/>
      </c:barChart>
      <c:catAx>
        <c:axId val="28674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49672"/>
        <c:crosses val="autoZero"/>
        <c:auto val="1"/>
        <c:lblAlgn val="ctr"/>
        <c:lblOffset val="100"/>
        <c:noMultiLvlLbl val="0"/>
      </c:catAx>
      <c:valAx>
        <c:axId val="28674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4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92B77-735A-43DC-9503-924DE69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Terra 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01E9F1-CD3F-424C-97D5-8B2D7B932A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2134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162D3-2399-4C4F-A772-E81CAC3AC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507C1-6AB2-43A8-9E12-E8827C102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074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Terra 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Terra X</dc:title>
  <dc:creator>Administrator</dc:creator>
  <cp:lastModifiedBy>Administrator</cp:lastModifiedBy>
  <cp:revision>1</cp:revision>
  <dcterms:created xsi:type="dcterms:W3CDTF">2018-06-18T09:18:29Z</dcterms:created>
  <dcterms:modified xsi:type="dcterms:W3CDTF">2018-06-18T09:18:34Z</dcterms:modified>
</cp:coreProperties>
</file>