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363</c:v>
                </c:pt>
                <c:pt idx="1">
                  <c:v>7620</c:v>
                </c:pt>
                <c:pt idx="2">
                  <c:v>22626</c:v>
                </c:pt>
                <c:pt idx="3">
                  <c:v>22134</c:v>
                </c:pt>
                <c:pt idx="4">
                  <c:v>18404</c:v>
                </c:pt>
                <c:pt idx="5">
                  <c:v>7408</c:v>
                </c:pt>
                <c:pt idx="6">
                  <c:v>3403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AB-4ACE-B552-2F97C20DAE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354</c:v>
                </c:pt>
                <c:pt idx="1">
                  <c:v>5244</c:v>
                </c:pt>
                <c:pt idx="2">
                  <c:v>10515</c:v>
                </c:pt>
                <c:pt idx="3">
                  <c:v>8082</c:v>
                </c:pt>
                <c:pt idx="4">
                  <c:v>6126</c:v>
                </c:pt>
                <c:pt idx="5">
                  <c:v>2455</c:v>
                </c:pt>
                <c:pt idx="6">
                  <c:v>1619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B-4ACE-B552-2F97C20DA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933544"/>
        <c:axId val="174930592"/>
      </c:barChart>
      <c:catAx>
        <c:axId val="17493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30592"/>
        <c:crosses val="autoZero"/>
        <c:auto val="1"/>
        <c:lblAlgn val="ctr"/>
        <c:lblOffset val="100"/>
        <c:noMultiLvlLbl val="0"/>
      </c:catAx>
      <c:valAx>
        <c:axId val="17493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3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91C0D-A3F8-4977-86C5-8E91DA241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37 Grad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13E767-4E75-4759-B01A-F33708510C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5253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47458-09B4-46BF-955F-3AA77E61E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F2F5B-16E7-4F58-A73B-5F00D09A8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356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37 Grad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37 Grad</dc:title>
  <dc:creator>Administrator</dc:creator>
  <cp:lastModifiedBy>Administrator</cp:lastModifiedBy>
  <cp:revision>1</cp:revision>
  <dcterms:created xsi:type="dcterms:W3CDTF">2018-06-18T09:17:51Z</dcterms:created>
  <dcterms:modified xsi:type="dcterms:W3CDTF">2018-06-18T09:18:02Z</dcterms:modified>
</cp:coreProperties>
</file>