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83550-12AA-43D0-A1B9-310C2E60C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09F02-4692-4AEF-BC61-48A121E2A4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038569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10437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437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632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038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10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17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674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859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299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70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758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49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508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477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721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95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773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46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446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87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9427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93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08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410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51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78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72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584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4A610-F1CC-48B5-A2DD-379E1188E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50130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9DDD-505E-4D19-BCCC-8594BDB0C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9EE56A-2DAB-4C9C-AE62-7C6BDCA92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637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0438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0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51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79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274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2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493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35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68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535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598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570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411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309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758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779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15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814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285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1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47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08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830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944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05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311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50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3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- 2018-06-02 10:30:01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 ist mutig, witzig und ein Eidetiker (er hat ein optisches Gedächtnis): Privatdetektiv Finn Zehender 🧐
Zu sehen in den drei Dorfkrimis heute: 
👉 15:45 Uhr: "Tod einer Brieftaube"
👉 17:15 Uhr: "Mörderische Jagd"
👉 18:45 Uhr: "Mord in Aschberg"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82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8EAAC-C7D9-4B1C-B552-B7DA4DE73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39838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57B7-6591-495D-96A5-2D90033AA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BBB840-71A3-4CF9-BC0F-3799D2D2B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59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37199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47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85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069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886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146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962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661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84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813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7654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744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57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197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78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769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9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136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909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784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227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477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143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050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6774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23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983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7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- 2018-06-02 09:11:00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Blockbustaz halten zusammen! Passt gut auf was Eko Fresh und Ferris dem Politiker zu sagen haben... 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251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1E796-66FC-4685-AF80-5D56DFF0B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042601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CCCD-4537-4459-BA16-E4631F4C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F935A-5FA1-41A4-91EF-04BF91448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093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2788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154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94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44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092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891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187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875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61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29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96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708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478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08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78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794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57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121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153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811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5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4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34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884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9333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08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888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95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- 2018-06-01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Mal ohne Ebony! Das @Rundfunk-Tanzorchester Ehrenfeld im @NEO MAGAZIN ROYALE mit Jan Böhmermann "Ivory" #DiscoKäse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163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A36FD-DFF3-46FA-AD7A-3A8511DB4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346987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B4C1-3B5B-427C-A4CA-FE1DA6C9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78538-ECED-4058-B3A7-71C237F204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997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56234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469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56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96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3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59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393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93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546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176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725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621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123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599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193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310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07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112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846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13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691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904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316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733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496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57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634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61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- 2018-06-01 13:03:00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Dreamteam aus Oxford ist wieder am Start! 🕵️ Auf wen von den beiden freut Ihr Euch denn ein biiisschen mehr?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61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8844C-3592-4411-BC1B-604C97ABF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697092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190A8-FF81-4BCC-B1A2-E7857AB05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F365C-7453-4292-A9AA-03229E9F6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655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62672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551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286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85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80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351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180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0606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5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7184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008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94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596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312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46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839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358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85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910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803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410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429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276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12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348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726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85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6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- 2018-06-01 06:30:01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oder ohne Kaffee? Is' mir doch Latte … 
#Weltmilchtag #siehsmalneo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7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C2474-F44C-4A83-B84D-731448B85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73074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8393-EE3B-44AF-B0D9-9A31723BC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B65E4-B67C-465F-86E3-E2EBABA47C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996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09676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506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94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564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007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048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65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739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79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330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777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537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90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060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562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986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05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660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533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106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21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751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92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155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675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44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54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- 2018-05-31 12:17:00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Zuerst bringt er 🍰 , dann sorgt er für Angst &amp; Schrecken: Der Nachbar von Familie Tiefenthaler 😱. Los geht`s um 20:15 Uhr.  #Psychothriller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562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45C09-4A4D-4E59-A196-ED9F76469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598733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6FF6-BC42-42CD-86F4-50C2A83D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46A76-CAB1-4349-9E3F-2779C8E35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479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619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588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311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126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821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00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315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821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024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49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583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71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835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582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556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288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196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560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62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960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442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700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82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22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631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231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357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0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- 2018-05-31 07:30:01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und woher wissen Jan Böhmermann Thomas D und Smudo was der Fachbegriff für Vorhautverengung ist? Findet es raus! 20.15 Uhr im ZDI und 22.15 Uhr im TV #DiscoKäse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33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6371F-DE71-48B7-A48B-B75718EB2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3036688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BE6F-B636-40E9-A045-7A918A37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90842-8554-4EBF-87DD-310BC6BEB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648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55961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82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148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169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233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32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930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110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93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279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616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180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84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902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37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953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895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532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169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87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372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738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831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804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82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506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86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03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- 2018-05-30 17:16:23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morgen im Neomagazin mit Jan Böhmermann Smudo Thomas D und Larissa Rieß und das Rundfunk-Tanzorchester Ehrenfeld #DiscoKäse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5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0CFCA-E3FF-4F56-8C0E-22B8E9676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49629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73D7-9D89-48C2-8174-CD1481EC1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3A5B7-28F4-4F8D-8588-6A29F4F2D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85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81107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45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36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401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82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10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77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362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49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526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838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062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786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355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639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998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068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20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297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322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927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320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156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903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6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986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90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8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- 2018-05-30 07:00:01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 aus dem Tepodrom in Berlin, das NEO MAGAZIN ROYALE Rundfunk-Tanzorchester Ehrenfeld mit "You and Me" #RTOEhrenfeld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16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65F41-2043-4D28-8813-53B198203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1904172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E7332-6395-4059-ABBF-BEA41FE3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CFAAF2-B14F-48A0-B2BA-71EBA17D8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202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16314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34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802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1017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57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582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197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191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47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648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908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11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56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240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239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80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013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219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646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263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320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614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252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182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018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778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8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31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- 2018-05-29 13:04:00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Verpiss Dich! ⛔ Jetzt wird KLARTEXT gesprochen bei den Blockbustaz  👏 - mit Eko Fresh, Joyce Ilg, Ferris, Kida Khodr Ramadan uvm.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10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F7AE2-44B7-46BC-97EF-648BF7659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102447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97F3-DF44-4CC2-959F-A6030A10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C9123-5F74-4523-9E69-BF67E2E49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468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314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757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414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536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63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054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709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526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82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922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391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76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861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777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589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5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170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84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78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16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57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351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25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10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626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385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43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3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- 2018-05-28 13:00:02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zwei Ladies sind geschieden, verwitwet und in Erwartung des Testaments. Wäre da nicht #InspectorBarnaby, der die Familie genauer unter die Lupe nimmt 🧐 "Der Krieg der Witwen", ab 20:15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7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AC211-56D0-4027-BDC6-708DEAE2D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381396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D4230-FDE6-4440-AB4A-9F8BBB76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13028-D2A3-4946-86F0-D9D1ADC9C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094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769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188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90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58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06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00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24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858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859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48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02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35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225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0667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014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979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931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283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38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312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038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715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66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069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130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495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56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3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ZDFneo - 2018-05-28 07:05:00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Ratespiel, ein Ratespiel! Wer kann Roland aka Andreas Hoppe helfen? Volkan (Kida Khodr Ramadan)? http://ly.zdf.de/wOLf/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205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97626-0634-4A69-BE9E-E55D2431F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4016368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1177</Words>
  <Application>Microsoft Office PowerPoint</Application>
  <PresentationFormat>On-screen Show (4:3)</PresentationFormat>
  <Paragraphs>689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Own Posts Table | ZDFneo - 1 of 13</vt:lpstr>
      <vt:lpstr>Facebook Own Posts Table | ZDFneo - 2 of 13</vt:lpstr>
      <vt:lpstr>Facebook Own Posts Table | ZDFneo - 3 of 13</vt:lpstr>
      <vt:lpstr>Facebook Own Posts Table | ZDFneo - 4 of 13</vt:lpstr>
      <vt:lpstr>Facebook Own Posts Table | ZDFneo - 5 of 13</vt:lpstr>
      <vt:lpstr>Facebook Own Posts Table | ZDFneo - 6 of 13</vt:lpstr>
      <vt:lpstr>Facebook Own Posts Table | ZDFneo - 7 of 13</vt:lpstr>
      <vt:lpstr>Facebook Own Posts Table | ZDFneo - 8 of 13</vt:lpstr>
      <vt:lpstr>Facebook Own Posts Table | ZDFneo - 9 of 13</vt:lpstr>
      <vt:lpstr>Facebook Own Posts Table | ZDFneo - 10 of 13</vt:lpstr>
      <vt:lpstr>Facebook Own Posts Table | ZDFneo - 11 of 13</vt:lpstr>
      <vt:lpstr>Facebook Own Posts Table | ZDFneo - 12 of 13</vt:lpstr>
      <vt:lpstr>Facebook Own Posts Table | ZDFneo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ZDFneo - 1 of 13</dc:title>
  <dc:creator>Administrator</dc:creator>
  <cp:lastModifiedBy>Administrator</cp:lastModifiedBy>
  <cp:revision>1</cp:revision>
  <dcterms:created xsi:type="dcterms:W3CDTF">2018-06-04T08:16:43Z</dcterms:created>
  <dcterms:modified xsi:type="dcterms:W3CDTF">2018-06-04T08:23:46Z</dcterms:modified>
</cp:coreProperties>
</file>