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Sheet1!$A$2:$A$54</c:f>
            </c:multiLvlStrRef>
          </c:cat>
          <c:val>
            <c:numRef>
              <c:f>Sheet1!$B$2:$B$54</c:f>
            </c:numRef>
          </c:val>
          <c:smooth val="0"/>
          <c:extLst>
            <c:ext xmlns:c16="http://schemas.microsoft.com/office/drawing/2014/chart" uri="{C3380CC4-5D6E-409C-BE32-E72D297353CC}">
              <c16:uniqueId val="{00000000-6939-43BC-84E9-598940E8C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331736"/>
        <c:axId val="162333048"/>
      </c:lineChart>
      <c:catAx>
        <c:axId val="16233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333048"/>
        <c:crosses val="autoZero"/>
        <c:auto val="1"/>
        <c:lblAlgn val="ctr"/>
        <c:lblOffset val="100"/>
        <c:noMultiLvlLbl val="0"/>
      </c:catAx>
      <c:valAx>
        <c:axId val="16233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3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91CF-2F35-4030-8217-24B361A9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7EF640-19DE-466F-9D63-9E7FEAF4C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623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FBFF9-1447-43CC-AFEC-513FFC253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12/26/2016 - 12/31/2017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1C9CD-F36C-40BE-A8A5-B5254B66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313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ZDF zoom</dc:title>
  <dc:creator>Administrator</dc:creator>
  <cp:lastModifiedBy>Administrator</cp:lastModifiedBy>
  <cp:revision>1</cp:revision>
  <dcterms:created xsi:type="dcterms:W3CDTF">2018-05-22T14:07:55Z</dcterms:created>
  <dcterms:modified xsi:type="dcterms:W3CDTF">2018-05-22T14:08:00Z</dcterms:modified>
</cp:coreProperties>
</file>