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zoom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0.2754712007381</c:v>
                </c:pt>
                <c:pt idx="1">
                  <c:v>0.42798110979928999</c:v>
                </c:pt>
                <c:pt idx="2">
                  <c:v>0.38181390977444002</c:v>
                </c:pt>
                <c:pt idx="3">
                  <c:v>0.41556110504136001</c:v>
                </c:pt>
                <c:pt idx="4">
                  <c:v>0.40261397337747001</c:v>
                </c:pt>
                <c:pt idx="5">
                  <c:v>0.18797476503154001</c:v>
                </c:pt>
                <c:pt idx="6">
                  <c:v>5.5546983490201998E-2</c:v>
                </c:pt>
                <c:pt idx="7">
                  <c:v>0.34196868402532998</c:v>
                </c:pt>
                <c:pt idx="8">
                  <c:v>0.71009703545231995</c:v>
                </c:pt>
                <c:pt idx="9">
                  <c:v>0.1890634089587</c:v>
                </c:pt>
                <c:pt idx="10">
                  <c:v>0.13279938348058001</c:v>
                </c:pt>
                <c:pt idx="11">
                  <c:v>0.26223116953941</c:v>
                </c:pt>
                <c:pt idx="12">
                  <c:v>0.13877407880563999</c:v>
                </c:pt>
                <c:pt idx="13">
                  <c:v>1.5151741479323999</c:v>
                </c:pt>
                <c:pt idx="14">
                  <c:v>2.0959735245450002</c:v>
                </c:pt>
                <c:pt idx="15">
                  <c:v>0.54607634036920005</c:v>
                </c:pt>
                <c:pt idx="16">
                  <c:v>0.34659397039074002</c:v>
                </c:pt>
                <c:pt idx="17">
                  <c:v>1.1713065674276999</c:v>
                </c:pt>
                <c:pt idx="18">
                  <c:v>3.0366249420490998</c:v>
                </c:pt>
                <c:pt idx="19">
                  <c:v>0.22916384792315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69-4C8E-B068-EEEB72836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64600"/>
        <c:axId val="273364272"/>
      </c:lineChart>
      <c:dateAx>
        <c:axId val="273364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64272"/>
        <c:crosses val="autoZero"/>
        <c:auto val="1"/>
        <c:lblOffset val="100"/>
        <c:baseTimeUnit val="days"/>
      </c:dateAx>
      <c:valAx>
        <c:axId val="27336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6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F8758-5AEC-4A74-AA41-6568E04A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ZDF zoom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E19711-D0B7-427D-902D-97D3E35E91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545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43B4B-E672-459D-AFE2-44A8F74E8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01/01/2018 - 05/20/2018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9FD66-6646-4242-B054-DCCA45DA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7572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ZDF zoom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ZDF zoom</dc:title>
  <dc:creator>Administrator</dc:creator>
  <cp:lastModifiedBy>Administrator</cp:lastModifiedBy>
  <cp:revision>1</cp:revision>
  <dcterms:created xsi:type="dcterms:W3CDTF">2018-05-22T14:07:47Z</dcterms:created>
  <dcterms:modified xsi:type="dcterms:W3CDTF">2018-05-22T14:07:52Z</dcterms:modified>
</cp:coreProperties>
</file>