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34</c:v>
                </c:pt>
                <c:pt idx="1">
                  <c:v>54</c:v>
                </c:pt>
                <c:pt idx="2">
                  <c:v>48</c:v>
                </c:pt>
                <c:pt idx="3">
                  <c:v>53</c:v>
                </c:pt>
                <c:pt idx="4">
                  <c:v>51</c:v>
                </c:pt>
                <c:pt idx="5">
                  <c:v>24</c:v>
                </c:pt>
                <c:pt idx="6">
                  <c:v>7</c:v>
                </c:pt>
                <c:pt idx="7">
                  <c:v>44</c:v>
                </c:pt>
                <c:pt idx="8">
                  <c:v>92</c:v>
                </c:pt>
                <c:pt idx="9">
                  <c:v>24</c:v>
                </c:pt>
                <c:pt idx="10">
                  <c:v>17</c:v>
                </c:pt>
                <c:pt idx="11">
                  <c:v>34</c:v>
                </c:pt>
                <c:pt idx="12">
                  <c:v>18</c:v>
                </c:pt>
                <c:pt idx="13">
                  <c:v>202</c:v>
                </c:pt>
                <c:pt idx="14">
                  <c:v>282</c:v>
                </c:pt>
                <c:pt idx="15">
                  <c:v>74</c:v>
                </c:pt>
                <c:pt idx="16">
                  <c:v>47</c:v>
                </c:pt>
                <c:pt idx="17">
                  <c:v>163</c:v>
                </c:pt>
                <c:pt idx="18">
                  <c:v>436</c:v>
                </c:pt>
                <c:pt idx="1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A6-40B1-8FEB-96B88C2B7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16536"/>
        <c:axId val="274919160"/>
      </c:lineChart>
      <c:dateAx>
        <c:axId val="27491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9160"/>
        <c:crosses val="autoZero"/>
        <c:auto val="1"/>
        <c:lblOffset val="100"/>
        <c:baseTimeUnit val="days"/>
      </c:dateAx>
      <c:valAx>
        <c:axId val="27491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1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74EB8-2059-4C36-821F-C087A921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10B5F8-85C4-4024-BA6E-85BCCB2360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8212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DBDB8-428D-4DE7-B687-B72914CED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01/01/2018 - 05/20/2018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73FEA-BA0E-4E22-962A-A223F089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556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ZDF zoom</dc:title>
  <dc:creator>Administrator</dc:creator>
  <cp:lastModifiedBy>Administrator</cp:lastModifiedBy>
  <cp:revision>1</cp:revision>
  <dcterms:created xsi:type="dcterms:W3CDTF">2018-05-22T14:02:12Z</dcterms:created>
  <dcterms:modified xsi:type="dcterms:W3CDTF">2018-05-22T14:02:17Z</dcterms:modified>
</cp:coreProperties>
</file>