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ZDF zoom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43225</c:v>
                </c:pt>
                <c:pt idx="1">
                  <c:v>43226</c:v>
                </c:pt>
                <c:pt idx="2">
                  <c:v>43227</c:v>
                </c:pt>
                <c:pt idx="3">
                  <c:v>43228</c:v>
                </c:pt>
                <c:pt idx="4">
                  <c:v>43229</c:v>
                </c:pt>
                <c:pt idx="5">
                  <c:v>43230</c:v>
                </c:pt>
                <c:pt idx="6">
                  <c:v>43231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607</c:v>
                </c:pt>
                <c:pt idx="1">
                  <c:v>472</c:v>
                </c:pt>
                <c:pt idx="2">
                  <c:v>558</c:v>
                </c:pt>
                <c:pt idx="3">
                  <c:v>133</c:v>
                </c:pt>
                <c:pt idx="4">
                  <c:v>1113</c:v>
                </c:pt>
                <c:pt idx="5">
                  <c:v>194</c:v>
                </c:pt>
                <c:pt idx="6">
                  <c:v>439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00-44DB-A8B5-201B550147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848896"/>
        <c:axId val="347849224"/>
      </c:lineChart>
      <c:dateAx>
        <c:axId val="347848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849224"/>
        <c:crosses val="autoZero"/>
        <c:auto val="1"/>
        <c:lblOffset val="100"/>
        <c:baseTimeUnit val="days"/>
      </c:dateAx>
      <c:valAx>
        <c:axId val="347849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848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3B79C-C868-47B7-B803-84797519F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ZDF zoom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00A040-E585-4B27-9BAC-D75F201453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90416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42D10B-F9EA-4070-9D37-127251FA5F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05/05/2018 - 05/11/2018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EA7F2-4D1C-4316-B05C-684CBCF57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5036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 | ZDF zoom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ZDF zoom</dc:title>
  <dc:creator>Administrator</dc:creator>
  <cp:lastModifiedBy>Administrator</cp:lastModifiedBy>
  <cp:revision>1</cp:revision>
  <dcterms:created xsi:type="dcterms:W3CDTF">2018-05-22T13:59:51Z</dcterms:created>
  <dcterms:modified xsi:type="dcterms:W3CDTF">2018-05-22T13:59:56Z</dcterms:modified>
</cp:coreProperties>
</file>